
<file path=[Content_Types].xml><?xml version="1.0" encoding="utf-8"?>
<Types xmlns="http://schemas.openxmlformats.org/package/2006/content-types">
  <Default Extension="png" ContentType="image/png"/>
  <Default Extension="bin" ContentType="application/vnd.openxmlformats-officedocument.oleObject"/>
  <Default Extension="jpeg" ContentType="image/jpeg"/>
  <Default Extension="wmf" ContentType="image/x-wmf"/>
  <Default Extension="rels" ContentType="application/vnd.openxmlformats-package.relationships+xml"/>
  <Default Extension="xml" ContentType="application/xml"/>
  <Default Extension="vml" ContentType="application/vnd.openxmlformats-officedocument.vmlDrawing"/>
  <Default Extension="gif" ContentType="image/gi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4803" r:id="rId1"/>
  </p:sldMasterIdLst>
  <p:notesMasterIdLst>
    <p:notesMasterId r:id="rId37"/>
  </p:notesMasterIdLst>
  <p:sldIdLst>
    <p:sldId id="340" r:id="rId2"/>
    <p:sldId id="306" r:id="rId3"/>
    <p:sldId id="294" r:id="rId4"/>
    <p:sldId id="341" r:id="rId5"/>
    <p:sldId id="292" r:id="rId6"/>
    <p:sldId id="307" r:id="rId7"/>
    <p:sldId id="338" r:id="rId8"/>
    <p:sldId id="339" r:id="rId9"/>
    <p:sldId id="309" r:id="rId10"/>
    <p:sldId id="311" r:id="rId11"/>
    <p:sldId id="332" r:id="rId12"/>
    <p:sldId id="330" r:id="rId13"/>
    <p:sldId id="331" r:id="rId14"/>
    <p:sldId id="310" r:id="rId15"/>
    <p:sldId id="313" r:id="rId16"/>
    <p:sldId id="314" r:id="rId17"/>
    <p:sldId id="315" r:id="rId18"/>
    <p:sldId id="316" r:id="rId19"/>
    <p:sldId id="317" r:id="rId20"/>
    <p:sldId id="319" r:id="rId21"/>
    <p:sldId id="320" r:id="rId22"/>
    <p:sldId id="318" r:id="rId23"/>
    <p:sldId id="333" r:id="rId24"/>
    <p:sldId id="322" r:id="rId25"/>
    <p:sldId id="334" r:id="rId26"/>
    <p:sldId id="335" r:id="rId27"/>
    <p:sldId id="336" r:id="rId28"/>
    <p:sldId id="337" r:id="rId29"/>
    <p:sldId id="327" r:id="rId30"/>
    <p:sldId id="328" r:id="rId31"/>
    <p:sldId id="324" r:id="rId32"/>
    <p:sldId id="325" r:id="rId33"/>
    <p:sldId id="304" r:id="rId34"/>
    <p:sldId id="302" r:id="rId35"/>
    <p:sldId id="326" r:id="rId36"/>
  </p:sldIdLst>
  <p:sldSz cx="9144000" cy="6858000" type="screen4x3"/>
  <p:notesSz cx="6858000" cy="9144000"/>
  <p:defaultTextStyle>
    <a:defPPr>
      <a:defRPr lang="en-US"/>
    </a:defPPr>
    <a:lvl1pPr algn="ctr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itchFamily="18" charset="0"/>
        <a:ea typeface="+mn-ea"/>
        <a:cs typeface="Arial" charset="0"/>
      </a:defRPr>
    </a:lvl1pPr>
    <a:lvl2pPr marL="457200" algn="ctr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itchFamily="18" charset="0"/>
        <a:ea typeface="+mn-ea"/>
        <a:cs typeface="Arial" charset="0"/>
      </a:defRPr>
    </a:lvl2pPr>
    <a:lvl3pPr marL="914400" algn="ctr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itchFamily="18" charset="0"/>
        <a:ea typeface="+mn-ea"/>
        <a:cs typeface="Arial" charset="0"/>
      </a:defRPr>
    </a:lvl3pPr>
    <a:lvl4pPr marL="1371600" algn="ctr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itchFamily="18" charset="0"/>
        <a:ea typeface="+mn-ea"/>
        <a:cs typeface="Arial" charset="0"/>
      </a:defRPr>
    </a:lvl4pPr>
    <a:lvl5pPr marL="1828800" algn="ctr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itchFamily="18" charset="0"/>
        <a:ea typeface="+mn-ea"/>
        <a:cs typeface="Arial" charset="0"/>
      </a:defRPr>
    </a:lvl5pPr>
    <a:lvl6pPr marL="2286000" algn="l" defTabSz="914400" rtl="0" eaLnBrk="1" latinLnBrk="0" hangingPunct="1">
      <a:defRPr sz="2400" kern="1200">
        <a:solidFill>
          <a:schemeClr val="tx1"/>
        </a:solidFill>
        <a:latin typeface="Times New Roman" pitchFamily="18" charset="0"/>
        <a:ea typeface="+mn-ea"/>
        <a:cs typeface="Arial" charset="0"/>
      </a:defRPr>
    </a:lvl6pPr>
    <a:lvl7pPr marL="2743200" algn="l" defTabSz="914400" rtl="0" eaLnBrk="1" latinLnBrk="0" hangingPunct="1">
      <a:defRPr sz="2400" kern="1200">
        <a:solidFill>
          <a:schemeClr val="tx1"/>
        </a:solidFill>
        <a:latin typeface="Times New Roman" pitchFamily="18" charset="0"/>
        <a:ea typeface="+mn-ea"/>
        <a:cs typeface="Arial" charset="0"/>
      </a:defRPr>
    </a:lvl7pPr>
    <a:lvl8pPr marL="3200400" algn="l" defTabSz="914400" rtl="0" eaLnBrk="1" latinLnBrk="0" hangingPunct="1">
      <a:defRPr sz="2400" kern="1200">
        <a:solidFill>
          <a:schemeClr val="tx1"/>
        </a:solidFill>
        <a:latin typeface="Times New Roman" pitchFamily="18" charset="0"/>
        <a:ea typeface="+mn-ea"/>
        <a:cs typeface="Arial" charset="0"/>
      </a:defRPr>
    </a:lvl8pPr>
    <a:lvl9pPr marL="3657600" algn="l" defTabSz="914400" rtl="0" eaLnBrk="1" latinLnBrk="0" hangingPunct="1">
      <a:defRPr sz="2400" kern="1200">
        <a:solidFill>
          <a:schemeClr val="tx1"/>
        </a:solidFill>
        <a:latin typeface="Times New Roman" pitchFamily="18" charset="0"/>
        <a:ea typeface="+mn-ea"/>
        <a:cs typeface="Arial" charset="0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650342"/>
    <a:srgbClr val="005200"/>
    <a:srgbClr val="4F032E"/>
    <a:srgbClr val="224E04"/>
    <a:srgbClr val="B91391"/>
    <a:srgbClr val="146404"/>
    <a:srgbClr val="FF33CC"/>
    <a:srgbClr val="FF33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32787"/>
    <p:restoredTop sz="90929"/>
  </p:normalViewPr>
  <p:slideViewPr>
    <p:cSldViewPr>
      <p:cViewPr varScale="1">
        <p:scale>
          <a:sx n="62" d="100"/>
          <a:sy n="62" d="100"/>
        </p:scale>
        <p:origin x="876" y="90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viewProps" Target="view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notesMaster" Target="notesMasters/notesMaster1.xml"/><Relationship Id="rId40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6.wmf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>
                <a:cs typeface="+mn-cs"/>
              </a:defRPr>
            </a:lvl1pPr>
          </a:lstStyle>
          <a:p>
            <a:pPr>
              <a:defRPr/>
            </a:pPr>
            <a:fld id="{0699496E-D665-4FB9-ABF5-A61E543A4833}" type="datetimeFigureOut">
              <a:rPr lang="en-US"/>
              <a:pPr>
                <a:defRPr/>
              </a:pPr>
              <a:t>5/14/2013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en-US" noProof="0" smtClean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noProof="0" smtClean="0"/>
              <a:t>Click to edit Master text styles</a:t>
            </a:r>
          </a:p>
          <a:p>
            <a:pPr lvl="1"/>
            <a:r>
              <a:rPr lang="en-US" noProof="0" smtClean="0"/>
              <a:t>Second level</a:t>
            </a:r>
          </a:p>
          <a:p>
            <a:pPr lvl="2"/>
            <a:r>
              <a:rPr lang="en-US" noProof="0" smtClean="0"/>
              <a:t>Third level</a:t>
            </a:r>
          </a:p>
          <a:p>
            <a:pPr lvl="3"/>
            <a:r>
              <a:rPr lang="en-US" noProof="0" smtClean="0"/>
              <a:t>Fourth level</a:t>
            </a:r>
          </a:p>
          <a:p>
            <a:pPr lvl="4"/>
            <a:r>
              <a:rPr lang="en-US" noProof="0" smtClean="0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>
                <a:cs typeface="+mn-cs"/>
              </a:defRPr>
            </a:lvl1pPr>
          </a:lstStyle>
          <a:p>
            <a:pPr>
              <a:defRPr/>
            </a:pPr>
            <a:fld id="{C3826B49-25A6-47A9-8CEB-00F58E7ACCAA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85214423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4.jpe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3.png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computer1"/>
          <p:cNvPicPr>
            <a:picLocks noChangeAspect="1" noChangeArrowheads="1"/>
          </p:cNvPicPr>
          <p:nvPr userDrawn="1"/>
        </p:nvPicPr>
        <p:blipFill>
          <a:blip r:embed="rId2"/>
          <a:srcRect/>
          <a:stretch>
            <a:fillRect/>
          </a:stretch>
        </p:blipFill>
        <p:spPr bwMode="auto">
          <a:xfrm>
            <a:off x="0" y="-1588"/>
            <a:ext cx="9142413" cy="686117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5299" name="Rectangle 3"/>
          <p:cNvSpPr>
            <a:spLocks noGrp="1" noChangeArrowheads="1"/>
          </p:cNvSpPr>
          <p:nvPr>
            <p:ph type="ctrTitle"/>
          </p:nvPr>
        </p:nvSpPr>
        <p:spPr>
          <a:xfrm>
            <a:off x="0" y="695325"/>
            <a:ext cx="6215063" cy="588963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11" name="Action Button: Home 10">
            <a:hlinkClick r:id="" action="ppaction://hlinkshowjump?jump=firstslide" highlightClick="1"/>
          </p:cNvPr>
          <p:cNvSpPr/>
          <p:nvPr userDrawn="1"/>
        </p:nvSpPr>
        <p:spPr>
          <a:xfrm>
            <a:off x="8229600" y="304800"/>
            <a:ext cx="762000" cy="457200"/>
          </a:xfrm>
          <a:prstGeom prst="actionButtonHome">
            <a:avLst/>
          </a:prstGeom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2" name="Picture 11">
            <a:hlinkClick r:id="" action="ppaction://hlinkshowjump?jump=endshow"/>
          </p:cNvPr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2400" y="152400"/>
            <a:ext cx="716484" cy="716484"/>
          </a:xfrm>
          <a:prstGeom prst="rect">
            <a:avLst/>
          </a:prstGeom>
          <a:noFill/>
          <a:ln>
            <a:noFill/>
          </a:ln>
        </p:spPr>
      </p:pic>
      <p:pic>
        <p:nvPicPr>
          <p:cNvPr id="2" name="Picture 1"/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0" y="6521875"/>
            <a:ext cx="5200339" cy="384081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pic>
        <p:nvPicPr>
          <p:cNvPr id="10" name="Picture 9"/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6521875"/>
            <a:ext cx="5200339" cy="384081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pic>
        <p:nvPicPr>
          <p:cNvPr id="8" name="Picture 7"/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6521875"/>
            <a:ext cx="5200339" cy="384081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79388" y="1392238"/>
            <a:ext cx="4316412" cy="506095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392238"/>
            <a:ext cx="4318000" cy="506095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pic>
        <p:nvPicPr>
          <p:cNvPr id="7" name="Picture 6"/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6521875"/>
            <a:ext cx="5200339" cy="384081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pic>
        <p:nvPicPr>
          <p:cNvPr id="9" name="Picture 8"/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6521875"/>
            <a:ext cx="5200339" cy="384081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en-US" noProof="0" smtClean="0"/>
              <a:t>Click icon to add picture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724650" y="531813"/>
            <a:ext cx="2241550" cy="592137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0" y="531813"/>
            <a:ext cx="6572250" cy="592137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381000" y="6569076"/>
            <a:ext cx="5181600" cy="25028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 b="0">
                <a:solidFill>
                  <a:schemeClr val="tx1">
                    <a:tint val="75000"/>
                  </a:schemeClr>
                </a:solidFill>
                <a:latin typeface="SolaimanLipi" pitchFamily="65" charset="0"/>
                <a:cs typeface="SolaimanLipi" pitchFamily="65" charset="0"/>
              </a:defRPr>
            </a:lvl1pPr>
          </a:lstStyle>
          <a:p>
            <a:r>
              <a:rPr lang="bn-BD" sz="1400" dirty="0" smtClean="0">
                <a:solidFill>
                  <a:srgbClr val="003300"/>
                </a:solidFill>
              </a:rPr>
              <a:t>মোঃ মঞ্জুর-ই-এলাহী, </a:t>
            </a:r>
            <a:r>
              <a:rPr lang="bn-BD" dirty="0" smtClean="0">
                <a:solidFill>
                  <a:srgbClr val="002060"/>
                </a:solidFill>
              </a:rPr>
              <a:t>প্রভাষক, কম্পিউটার শিক্ষা, নওয়াবেঁকী মহাবিদ্যালয়</a:t>
            </a:r>
            <a:endParaRPr lang="en-US" dirty="0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chart" preserve="1">
  <p:cSld name="Title and 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531813"/>
            <a:ext cx="5822950" cy="592137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hart Placeholder 2"/>
          <p:cNvSpPr>
            <a:spLocks noGrp="1"/>
          </p:cNvSpPr>
          <p:nvPr>
            <p:ph type="chart" idx="1"/>
          </p:nvPr>
        </p:nvSpPr>
        <p:spPr>
          <a:xfrm>
            <a:off x="179388" y="1392238"/>
            <a:ext cx="8786812" cy="5060950"/>
          </a:xfrm>
        </p:spPr>
        <p:txBody>
          <a:bodyPr/>
          <a:lstStyle/>
          <a:p>
            <a:pPr lvl="0"/>
            <a:r>
              <a:rPr lang="en-US" noProof="0" smtClean="0"/>
              <a:t>Click icon to add chart</a:t>
            </a:r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tbl" preserve="1">
  <p:cSld name="Title and 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531813"/>
            <a:ext cx="5822950" cy="592137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able Placeholder 2"/>
          <p:cNvSpPr>
            <a:spLocks noGrp="1"/>
          </p:cNvSpPr>
          <p:nvPr>
            <p:ph type="tbl" idx="1"/>
          </p:nvPr>
        </p:nvSpPr>
        <p:spPr>
          <a:xfrm>
            <a:off x="179388" y="1392238"/>
            <a:ext cx="8786812" cy="5060950"/>
          </a:xfrm>
        </p:spPr>
        <p:txBody>
          <a:bodyPr/>
          <a:lstStyle/>
          <a:p>
            <a:pPr lvl="0"/>
            <a:r>
              <a:rPr lang="en-US" noProof="0" smtClean="0"/>
              <a:t>Click icon to add table</a:t>
            </a:r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381000" y="6569076"/>
            <a:ext cx="5181600" cy="25028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 b="0">
                <a:solidFill>
                  <a:schemeClr val="tx1">
                    <a:tint val="75000"/>
                  </a:schemeClr>
                </a:solidFill>
                <a:latin typeface="SolaimanLipi" pitchFamily="65" charset="0"/>
                <a:cs typeface="SolaimanLipi" pitchFamily="65" charset="0"/>
              </a:defRPr>
            </a:lvl1pPr>
          </a:lstStyle>
          <a:p>
            <a:r>
              <a:rPr lang="bn-BD" sz="1400" dirty="0" smtClean="0">
                <a:solidFill>
                  <a:srgbClr val="003300"/>
                </a:solidFill>
              </a:rPr>
              <a:t>মোঃ মঞ্জুর-ই-এলাহী, </a:t>
            </a:r>
            <a:r>
              <a:rPr lang="bn-BD" dirty="0" smtClean="0">
                <a:solidFill>
                  <a:srgbClr val="002060"/>
                </a:solidFill>
              </a:rPr>
              <a:t>প্রভাষক, কম্পিউটার শিক্ষা, নওয়াবেঁকী মহাবিদ্যালয়</a:t>
            </a:r>
            <a:endParaRPr lang="en-US" dirty="0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dgm" preserve="1">
  <p:cSld name="Title and Diagram or Organization 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531813"/>
            <a:ext cx="5822950" cy="592137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martArt Placeholder 2"/>
          <p:cNvSpPr>
            <a:spLocks noGrp="1"/>
          </p:cNvSpPr>
          <p:nvPr>
            <p:ph type="dgm" idx="1"/>
          </p:nvPr>
        </p:nvSpPr>
        <p:spPr>
          <a:xfrm>
            <a:off x="179388" y="1392238"/>
            <a:ext cx="8786812" cy="5060950"/>
          </a:xfrm>
        </p:spPr>
        <p:txBody>
          <a:bodyPr/>
          <a:lstStyle/>
          <a:p>
            <a:pPr lvl="0"/>
            <a:r>
              <a:rPr lang="en-US" noProof="0" smtClean="0"/>
              <a:t>Click icon to add SmartArt graphic</a:t>
            </a:r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1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  <a:prstGeom prst="rect">
            <a:avLst/>
          </a:prstGeo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5DC11805-0DAB-4435-A2C2-FCB122FA250A}" type="datetimeFigureOut">
              <a:rPr lang="en-US" smtClean="0"/>
              <a:pPr/>
              <a:t>5/14/2013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276600" y="4038600"/>
            <a:ext cx="58674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FE57058F-8A37-41EE-BCE4-F81E9E1B457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image" Target="../media/image2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image" Target="../media/image1.jpeg"/><Relationship Id="rId2" Type="http://schemas.openxmlformats.org/officeDocument/2006/relationships/slideLayout" Target="../slideLayouts/slideLayout2.xml"/><Relationship Id="rId16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image" Target="../media/image3.png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computer1_hd"/>
          <p:cNvPicPr>
            <a:picLocks noChangeAspect="1" noChangeArrowheads="1"/>
          </p:cNvPicPr>
          <p:nvPr/>
        </p:nvPicPr>
        <p:blipFill>
          <a:blip r:embed="rId17"/>
          <a:srcRect/>
          <a:stretch>
            <a:fillRect/>
          </a:stretch>
        </p:blipFill>
        <p:spPr bwMode="auto">
          <a:xfrm>
            <a:off x="0" y="6484938"/>
            <a:ext cx="9142413" cy="3730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27" name="Picture 3" descr="computer1_hd"/>
          <p:cNvPicPr>
            <a:picLocks noChangeAspect="1" noChangeArrowheads="1"/>
          </p:cNvPicPr>
          <p:nvPr/>
        </p:nvPicPr>
        <p:blipFill>
          <a:blip r:embed="rId17"/>
          <a:srcRect/>
          <a:stretch>
            <a:fillRect/>
          </a:stretch>
        </p:blipFill>
        <p:spPr bwMode="auto">
          <a:xfrm>
            <a:off x="1588" y="0"/>
            <a:ext cx="9142412" cy="1004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028" name="Rectangle 4"/>
          <p:cNvSpPr>
            <a:spLocks noGrp="1" noChangeArrowheads="1"/>
          </p:cNvSpPr>
          <p:nvPr>
            <p:ph type="title"/>
          </p:nvPr>
        </p:nvSpPr>
        <p:spPr bwMode="auto">
          <a:xfrm>
            <a:off x="0" y="531813"/>
            <a:ext cx="5822950" cy="5921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64310" tIns="32155" rIns="64310" bIns="32155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Slide Heading Comes Here</a:t>
            </a:r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body" idx="1"/>
          </p:nvPr>
        </p:nvSpPr>
        <p:spPr bwMode="auto">
          <a:xfrm>
            <a:off x="179388" y="1392238"/>
            <a:ext cx="8786812" cy="50609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64310" tIns="32155" rIns="64310" bIns="32155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7" name="Action Button: Home 6">
            <a:hlinkClick r:id="" action="ppaction://hlinkshowjump?jump=firstslide" highlightClick="1"/>
          </p:cNvPr>
          <p:cNvSpPr/>
          <p:nvPr userDrawn="1"/>
        </p:nvSpPr>
        <p:spPr>
          <a:xfrm>
            <a:off x="8229600" y="304800"/>
            <a:ext cx="762000" cy="457200"/>
          </a:xfrm>
          <a:prstGeom prst="actionButtonHome">
            <a:avLst/>
          </a:prstGeom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8" name="Picture 7">
            <a:hlinkClick r:id="" action="ppaction://hlinkshowjump?jump=endshow"/>
          </p:cNvPr>
          <p:cNvPicPr>
            <a:picLocks noChangeAspect="1"/>
          </p:cNvPicPr>
          <p:nvPr userDrawn="1"/>
        </p:nvPicPr>
        <p:blipFill>
          <a:blip r:embed="rId1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2400" y="152400"/>
            <a:ext cx="716484" cy="716484"/>
          </a:xfrm>
          <a:prstGeom prst="rect">
            <a:avLst/>
          </a:prstGeom>
          <a:noFill/>
          <a:ln>
            <a:noFill/>
          </a:ln>
        </p:spPr>
      </p:pic>
      <p:pic>
        <p:nvPicPr>
          <p:cNvPr id="9" name="Picture 8"/>
          <p:cNvPicPr>
            <a:picLocks noChangeAspect="1"/>
          </p:cNvPicPr>
          <p:nvPr userDrawn="1"/>
        </p:nvPicPr>
        <p:blipFill>
          <a:blip r:embed="rId19"/>
          <a:stretch>
            <a:fillRect/>
          </a:stretch>
        </p:blipFill>
        <p:spPr>
          <a:xfrm>
            <a:off x="0" y="6521875"/>
            <a:ext cx="5200339" cy="384081"/>
          </a:xfrm>
          <a:prstGeom prst="rect">
            <a:avLst/>
          </a:prstGeom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4832" r:id="rId1"/>
    <p:sldLayoutId id="2147484819" r:id="rId2"/>
    <p:sldLayoutId id="2147484820" r:id="rId3"/>
    <p:sldLayoutId id="2147484821" r:id="rId4"/>
    <p:sldLayoutId id="2147484822" r:id="rId5"/>
    <p:sldLayoutId id="2147484823" r:id="rId6"/>
    <p:sldLayoutId id="2147484824" r:id="rId7"/>
    <p:sldLayoutId id="2147484825" r:id="rId8"/>
    <p:sldLayoutId id="2147484826" r:id="rId9"/>
    <p:sldLayoutId id="2147484827" r:id="rId10"/>
    <p:sldLayoutId id="2147484828" r:id="rId11"/>
    <p:sldLayoutId id="2147484829" r:id="rId12"/>
    <p:sldLayoutId id="2147484830" r:id="rId13"/>
    <p:sldLayoutId id="2147484831" r:id="rId14"/>
    <p:sldLayoutId id="2147484833" r:id="rId15"/>
  </p:sldLayoutIdLst>
  <p:txStyles>
    <p:titleStyle>
      <a:lvl1pPr algn="l" defTabSz="642938" rtl="0" fontAlgn="base">
        <a:spcBef>
          <a:spcPct val="0"/>
        </a:spcBef>
        <a:spcAft>
          <a:spcPct val="0"/>
        </a:spcAft>
        <a:defRPr sz="2300">
          <a:solidFill>
            <a:schemeClr val="bg1"/>
          </a:solidFill>
          <a:latin typeface="+mj-lt"/>
          <a:ea typeface="+mj-ea"/>
          <a:cs typeface="+mj-cs"/>
        </a:defRPr>
      </a:lvl1pPr>
      <a:lvl2pPr algn="l" defTabSz="642938" rtl="0" fontAlgn="base">
        <a:spcBef>
          <a:spcPct val="0"/>
        </a:spcBef>
        <a:spcAft>
          <a:spcPct val="0"/>
        </a:spcAft>
        <a:defRPr sz="2300">
          <a:solidFill>
            <a:schemeClr val="bg1"/>
          </a:solidFill>
          <a:latin typeface="Arial" charset="0"/>
          <a:cs typeface="Arial" charset="0"/>
        </a:defRPr>
      </a:lvl2pPr>
      <a:lvl3pPr algn="l" defTabSz="642938" rtl="0" fontAlgn="base">
        <a:spcBef>
          <a:spcPct val="0"/>
        </a:spcBef>
        <a:spcAft>
          <a:spcPct val="0"/>
        </a:spcAft>
        <a:defRPr sz="2300">
          <a:solidFill>
            <a:schemeClr val="bg1"/>
          </a:solidFill>
          <a:latin typeface="Arial" charset="0"/>
          <a:cs typeface="Arial" charset="0"/>
        </a:defRPr>
      </a:lvl3pPr>
      <a:lvl4pPr algn="l" defTabSz="642938" rtl="0" fontAlgn="base">
        <a:spcBef>
          <a:spcPct val="0"/>
        </a:spcBef>
        <a:spcAft>
          <a:spcPct val="0"/>
        </a:spcAft>
        <a:defRPr sz="2300">
          <a:solidFill>
            <a:schemeClr val="bg1"/>
          </a:solidFill>
          <a:latin typeface="Arial" charset="0"/>
          <a:cs typeface="Arial" charset="0"/>
        </a:defRPr>
      </a:lvl4pPr>
      <a:lvl5pPr algn="l" defTabSz="642938" rtl="0" fontAlgn="base">
        <a:spcBef>
          <a:spcPct val="0"/>
        </a:spcBef>
        <a:spcAft>
          <a:spcPct val="0"/>
        </a:spcAft>
        <a:defRPr sz="2300">
          <a:solidFill>
            <a:schemeClr val="bg1"/>
          </a:solidFill>
          <a:latin typeface="Arial" charset="0"/>
          <a:cs typeface="Arial" charset="0"/>
        </a:defRPr>
      </a:lvl5pPr>
      <a:lvl6pPr marL="457200" algn="l" defTabSz="642938" rtl="0" eaLnBrk="1" fontAlgn="base" hangingPunct="1">
        <a:spcBef>
          <a:spcPct val="0"/>
        </a:spcBef>
        <a:spcAft>
          <a:spcPct val="0"/>
        </a:spcAft>
        <a:defRPr sz="2300">
          <a:solidFill>
            <a:schemeClr val="bg1"/>
          </a:solidFill>
          <a:latin typeface="Arial" charset="0"/>
          <a:cs typeface="Arial" charset="0"/>
        </a:defRPr>
      </a:lvl6pPr>
      <a:lvl7pPr marL="914400" algn="l" defTabSz="642938" rtl="0" eaLnBrk="1" fontAlgn="base" hangingPunct="1">
        <a:spcBef>
          <a:spcPct val="0"/>
        </a:spcBef>
        <a:spcAft>
          <a:spcPct val="0"/>
        </a:spcAft>
        <a:defRPr sz="2300">
          <a:solidFill>
            <a:schemeClr val="bg1"/>
          </a:solidFill>
          <a:latin typeface="Arial" charset="0"/>
          <a:cs typeface="Arial" charset="0"/>
        </a:defRPr>
      </a:lvl7pPr>
      <a:lvl8pPr marL="1371600" algn="l" defTabSz="642938" rtl="0" eaLnBrk="1" fontAlgn="base" hangingPunct="1">
        <a:spcBef>
          <a:spcPct val="0"/>
        </a:spcBef>
        <a:spcAft>
          <a:spcPct val="0"/>
        </a:spcAft>
        <a:defRPr sz="2300">
          <a:solidFill>
            <a:schemeClr val="bg1"/>
          </a:solidFill>
          <a:latin typeface="Arial" charset="0"/>
          <a:cs typeface="Arial" charset="0"/>
        </a:defRPr>
      </a:lvl8pPr>
      <a:lvl9pPr marL="1828800" algn="l" defTabSz="642938" rtl="0" eaLnBrk="1" fontAlgn="base" hangingPunct="1">
        <a:spcBef>
          <a:spcPct val="0"/>
        </a:spcBef>
        <a:spcAft>
          <a:spcPct val="0"/>
        </a:spcAft>
        <a:defRPr sz="2300">
          <a:solidFill>
            <a:schemeClr val="bg1"/>
          </a:solidFill>
          <a:latin typeface="Arial" charset="0"/>
          <a:cs typeface="Arial" charset="0"/>
        </a:defRPr>
      </a:lvl9pPr>
    </p:titleStyle>
    <p:bodyStyle>
      <a:lvl1pPr marL="241300" indent="-241300" algn="l" defTabSz="642938" rtl="0" fontAlgn="base">
        <a:spcBef>
          <a:spcPct val="20000"/>
        </a:spcBef>
        <a:spcAft>
          <a:spcPct val="0"/>
        </a:spcAft>
        <a:buChar char="•"/>
        <a:defRPr sz="2300">
          <a:solidFill>
            <a:srgbClr val="003399"/>
          </a:solidFill>
          <a:latin typeface="+mn-lt"/>
          <a:ea typeface="+mn-ea"/>
          <a:cs typeface="+mn-cs"/>
        </a:defRPr>
      </a:lvl1pPr>
      <a:lvl2pPr marL="522288" indent="-200025" algn="l" defTabSz="642938" rtl="0" fontAlgn="base">
        <a:spcBef>
          <a:spcPct val="20000"/>
        </a:spcBef>
        <a:spcAft>
          <a:spcPct val="0"/>
        </a:spcAft>
        <a:buChar char="–"/>
        <a:defRPr sz="2000">
          <a:solidFill>
            <a:srgbClr val="003399"/>
          </a:solidFill>
          <a:latin typeface="+mn-lt"/>
          <a:cs typeface="+mn-cs"/>
        </a:defRPr>
      </a:lvl2pPr>
      <a:lvl3pPr marL="803275" indent="-160338" algn="l" defTabSz="642938" rtl="0" fontAlgn="base">
        <a:spcBef>
          <a:spcPct val="20000"/>
        </a:spcBef>
        <a:spcAft>
          <a:spcPct val="0"/>
        </a:spcAft>
        <a:buChar char="•"/>
        <a:defRPr sz="1700">
          <a:solidFill>
            <a:srgbClr val="003399"/>
          </a:solidFill>
          <a:latin typeface="+mn-lt"/>
          <a:cs typeface="+mn-cs"/>
        </a:defRPr>
      </a:lvl3pPr>
      <a:lvl4pPr marL="1125538" indent="-160338" algn="l" defTabSz="642938" rtl="0" fontAlgn="base">
        <a:spcBef>
          <a:spcPct val="20000"/>
        </a:spcBef>
        <a:spcAft>
          <a:spcPct val="0"/>
        </a:spcAft>
        <a:buChar char="–"/>
        <a:defRPr sz="1400">
          <a:solidFill>
            <a:srgbClr val="003399"/>
          </a:solidFill>
          <a:latin typeface="+mn-lt"/>
          <a:cs typeface="+mn-cs"/>
        </a:defRPr>
      </a:lvl4pPr>
      <a:lvl5pPr marL="1446213" indent="-160338" algn="l" defTabSz="642938" rtl="0" fontAlgn="base">
        <a:spcBef>
          <a:spcPct val="20000"/>
        </a:spcBef>
        <a:spcAft>
          <a:spcPct val="0"/>
        </a:spcAft>
        <a:buChar char="»"/>
        <a:defRPr sz="1400">
          <a:solidFill>
            <a:srgbClr val="003399"/>
          </a:solidFill>
          <a:latin typeface="+mn-lt"/>
          <a:cs typeface="+mn-cs"/>
        </a:defRPr>
      </a:lvl5pPr>
      <a:lvl6pPr marL="1903413" indent="-160338" algn="l" defTabSz="642938" rtl="0" eaLnBrk="1" fontAlgn="base" hangingPunct="1">
        <a:spcBef>
          <a:spcPct val="20000"/>
        </a:spcBef>
        <a:spcAft>
          <a:spcPct val="0"/>
        </a:spcAft>
        <a:buChar char="»"/>
        <a:defRPr sz="1400">
          <a:solidFill>
            <a:srgbClr val="003399"/>
          </a:solidFill>
          <a:latin typeface="+mn-lt"/>
          <a:cs typeface="+mn-cs"/>
        </a:defRPr>
      </a:lvl6pPr>
      <a:lvl7pPr marL="2360613" indent="-160338" algn="l" defTabSz="642938" rtl="0" eaLnBrk="1" fontAlgn="base" hangingPunct="1">
        <a:spcBef>
          <a:spcPct val="20000"/>
        </a:spcBef>
        <a:spcAft>
          <a:spcPct val="0"/>
        </a:spcAft>
        <a:buChar char="»"/>
        <a:defRPr sz="1400">
          <a:solidFill>
            <a:srgbClr val="003399"/>
          </a:solidFill>
          <a:latin typeface="+mn-lt"/>
          <a:cs typeface="+mn-cs"/>
        </a:defRPr>
      </a:lvl7pPr>
      <a:lvl8pPr marL="2817813" indent="-160338" algn="l" defTabSz="642938" rtl="0" eaLnBrk="1" fontAlgn="base" hangingPunct="1">
        <a:spcBef>
          <a:spcPct val="20000"/>
        </a:spcBef>
        <a:spcAft>
          <a:spcPct val="0"/>
        </a:spcAft>
        <a:buChar char="»"/>
        <a:defRPr sz="1400">
          <a:solidFill>
            <a:srgbClr val="003399"/>
          </a:solidFill>
          <a:latin typeface="+mn-lt"/>
          <a:cs typeface="+mn-cs"/>
        </a:defRPr>
      </a:lvl8pPr>
      <a:lvl9pPr marL="3275013" indent="-160338" algn="l" defTabSz="642938" rtl="0" eaLnBrk="1" fontAlgn="base" hangingPunct="1">
        <a:spcBef>
          <a:spcPct val="20000"/>
        </a:spcBef>
        <a:spcAft>
          <a:spcPct val="0"/>
        </a:spcAft>
        <a:buChar char="»"/>
        <a:defRPr sz="1400">
          <a:solidFill>
            <a:srgbClr val="003399"/>
          </a:solidFill>
          <a:latin typeface="+mn-lt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slide" Target="slide5.xml"/><Relationship Id="rId13" Type="http://schemas.openxmlformats.org/officeDocument/2006/relationships/slide" Target="slide2.xml"/><Relationship Id="rId3" Type="http://schemas.openxmlformats.org/officeDocument/2006/relationships/slide" Target="slide6.xml"/><Relationship Id="rId7" Type="http://schemas.openxmlformats.org/officeDocument/2006/relationships/slide" Target="slide35.xml"/><Relationship Id="rId12" Type="http://schemas.openxmlformats.org/officeDocument/2006/relationships/slide" Target="slide4.xml"/><Relationship Id="rId2" Type="http://schemas.openxmlformats.org/officeDocument/2006/relationships/slide" Target="slide9.xml"/><Relationship Id="rId1" Type="http://schemas.openxmlformats.org/officeDocument/2006/relationships/slideLayout" Target="../slideLayouts/slideLayout15.xml"/><Relationship Id="rId6" Type="http://schemas.openxmlformats.org/officeDocument/2006/relationships/slide" Target="slide34.xml"/><Relationship Id="rId11" Type="http://schemas.openxmlformats.org/officeDocument/2006/relationships/slide" Target="slide31.xml"/><Relationship Id="rId5" Type="http://schemas.openxmlformats.org/officeDocument/2006/relationships/slide" Target="slide33.xml"/><Relationship Id="rId15" Type="http://schemas.openxmlformats.org/officeDocument/2006/relationships/hyperlink" Target="file:///O:\Fonts.rar" TargetMode="External"/><Relationship Id="rId10" Type="http://schemas.openxmlformats.org/officeDocument/2006/relationships/slide" Target="slide8.xml"/><Relationship Id="rId4" Type="http://schemas.openxmlformats.org/officeDocument/2006/relationships/slide" Target="slide32.xml"/><Relationship Id="rId9" Type="http://schemas.openxmlformats.org/officeDocument/2006/relationships/slide" Target="slide3.xml"/><Relationship Id="rId14" Type="http://schemas.openxmlformats.org/officeDocument/2006/relationships/image" Target="../media/image5.jpe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.bin"/><Relationship Id="rId2" Type="http://schemas.openxmlformats.org/officeDocument/2006/relationships/slideLayout" Target="../slideLayouts/slideLayout1.xml"/><Relationship Id="rId1" Type="http://schemas.openxmlformats.org/officeDocument/2006/relationships/vmlDrawing" Target="../drawings/vmlDrawing1.vml"/><Relationship Id="rId4" Type="http://schemas.openxmlformats.org/officeDocument/2006/relationships/image" Target="../media/image6.wmf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4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gif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eg"/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7.jpe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eg"/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0.jpe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jpeg"/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jpeg"/><Relationship Id="rId2" Type="http://schemas.openxmlformats.org/officeDocument/2006/relationships/image" Target="../media/image23.jpe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e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25.jpeg"/><Relationship Id="rId4" Type="http://schemas.openxmlformats.org/officeDocument/2006/relationships/image" Target="../media/image19.jpe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eg"/><Relationship Id="rId2" Type="http://schemas.openxmlformats.org/officeDocument/2006/relationships/image" Target="../media/image26.jpeg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jpeg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jpe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9.jpeg"/><Relationship Id="rId5" Type="http://schemas.openxmlformats.org/officeDocument/2006/relationships/image" Target="../media/image21.jpeg"/><Relationship Id="rId4" Type="http://schemas.openxmlformats.org/officeDocument/2006/relationships/image" Target="../media/image22.jpe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4.jpe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2.jpe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png"/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1.jpe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png"/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9.jpeg"/><Relationship Id="rId4" Type="http://schemas.openxmlformats.org/officeDocument/2006/relationships/image" Target="../media/image34.jpe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2.jpeg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gif"/><Relationship Id="rId2" Type="http://schemas.openxmlformats.org/officeDocument/2006/relationships/image" Target="../media/image36.gif"/><Relationship Id="rId1" Type="http://schemas.openxmlformats.org/officeDocument/2006/relationships/slideLayout" Target="../slideLayouts/slideLayout7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jpeg"/><Relationship Id="rId2" Type="http://schemas.openxmlformats.org/officeDocument/2006/relationships/image" Target="../media/image38.gif"/><Relationship Id="rId1" Type="http://schemas.openxmlformats.org/officeDocument/2006/relationships/slideLayout" Target="../slideLayouts/slideLayout7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jpeg"/><Relationship Id="rId2" Type="http://schemas.openxmlformats.org/officeDocument/2006/relationships/image" Target="../media/image40.jpeg"/><Relationship Id="rId1" Type="http://schemas.openxmlformats.org/officeDocument/2006/relationships/slideLayout" Target="../slideLayouts/slideLayout7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3.jpeg"/><Relationship Id="rId2" Type="http://schemas.openxmlformats.org/officeDocument/2006/relationships/image" Target="../media/image42.jpeg"/><Relationship Id="rId1" Type="http://schemas.openxmlformats.org/officeDocument/2006/relationships/slideLayout" Target="../slideLayouts/slideLayout7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3.jpeg"/><Relationship Id="rId2" Type="http://schemas.openxmlformats.org/officeDocument/2006/relationships/image" Target="../media/image39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4.gif"/></Relationships>
</file>

<file path=ppt/slides/_rels/slide30.xml.rels><?xml version="1.0" encoding="UTF-8" standalone="yes"?>
<Relationships xmlns="http://schemas.openxmlformats.org/package/2006/relationships"><Relationship Id="rId8" Type="http://schemas.openxmlformats.org/officeDocument/2006/relationships/image" Target="../media/image49.gif"/><Relationship Id="rId3" Type="http://schemas.openxmlformats.org/officeDocument/2006/relationships/image" Target="../media/image45.jpeg"/><Relationship Id="rId7" Type="http://schemas.openxmlformats.org/officeDocument/2006/relationships/image" Target="../media/image48.jpeg"/><Relationship Id="rId2" Type="http://schemas.openxmlformats.org/officeDocument/2006/relationships/image" Target="../media/image42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7.gif"/><Relationship Id="rId5" Type="http://schemas.openxmlformats.org/officeDocument/2006/relationships/image" Target="../media/image38.gif"/><Relationship Id="rId4" Type="http://schemas.openxmlformats.org/officeDocument/2006/relationships/image" Target="../media/image46.jpeg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50.jpeg"/><Relationship Id="rId1" Type="http://schemas.openxmlformats.org/officeDocument/2006/relationships/slideLayout" Target="../slideLayouts/slideLayout7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1.jpeg"/><Relationship Id="rId1" Type="http://schemas.openxmlformats.org/officeDocument/2006/relationships/slideLayout" Target="../slideLayouts/slideLayout7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2.jpeg"/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3.jpeg"/><Relationship Id="rId1" Type="http://schemas.openxmlformats.org/officeDocument/2006/relationships/slideLayout" Target="../slideLayouts/slideLayout7.xml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5.gif"/><Relationship Id="rId2" Type="http://schemas.openxmlformats.org/officeDocument/2006/relationships/image" Target="../media/image54.gif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ounded Rectangle 11">
            <a:hlinkClick r:id="rId2" action="ppaction://hlinksldjump"/>
          </p:cNvPr>
          <p:cNvSpPr/>
          <p:nvPr/>
        </p:nvSpPr>
        <p:spPr>
          <a:xfrm>
            <a:off x="6618516" y="3843996"/>
            <a:ext cx="2209800" cy="381000"/>
          </a:xfrm>
          <a:prstGeom prst="roundRect">
            <a:avLst>
              <a:gd name="adj" fmla="val 46131"/>
            </a:avLst>
          </a:prstGeom>
          <a:solidFill>
            <a:schemeClr val="accent2">
              <a:lumMod val="75000"/>
            </a:schemeClr>
          </a:solidFill>
          <a:ln>
            <a:noFill/>
          </a:ln>
          <a:effectLst>
            <a:innerShdw blurRad="63500" dist="50800" dir="18900000">
              <a:prstClr val="black">
                <a:alpha val="50000"/>
              </a:prstClr>
            </a:inn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bn-BD" sz="2400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olaimanLipi" pitchFamily="65" charset="0"/>
                <a:cs typeface="SolaimanLipi" pitchFamily="65" charset="0"/>
              </a:rPr>
              <a:t>মূল আলোচনা</a:t>
            </a:r>
            <a:endParaRPr lang="en-US" sz="2400" dirty="0">
              <a:solidFill>
                <a:srgbClr val="FFFF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SolaimanLipi" pitchFamily="65" charset="0"/>
              <a:cs typeface="SolaimanLipi" pitchFamily="65" charset="0"/>
            </a:endParaRPr>
          </a:p>
        </p:txBody>
      </p:sp>
      <p:sp>
        <p:nvSpPr>
          <p:cNvPr id="8" name="Rounded Rectangle 7">
            <a:hlinkClick r:id="rId3" action="ppaction://hlinksldjump"/>
          </p:cNvPr>
          <p:cNvSpPr/>
          <p:nvPr/>
        </p:nvSpPr>
        <p:spPr>
          <a:xfrm>
            <a:off x="6618516" y="2997588"/>
            <a:ext cx="2209800" cy="381000"/>
          </a:xfrm>
          <a:prstGeom prst="roundRect">
            <a:avLst>
              <a:gd name="adj" fmla="val 46131"/>
            </a:avLst>
          </a:prstGeom>
          <a:solidFill>
            <a:schemeClr val="accent2">
              <a:lumMod val="75000"/>
            </a:schemeClr>
          </a:solidFill>
          <a:ln>
            <a:noFill/>
          </a:ln>
          <a:effectLst>
            <a:innerShdw blurRad="63500" dist="50800" dir="18900000">
              <a:prstClr val="black">
                <a:alpha val="50000"/>
              </a:prstClr>
            </a:inn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bn-BD" sz="2400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olaimanLipi" pitchFamily="65" charset="0"/>
                <a:cs typeface="SolaimanLipi" pitchFamily="65" charset="0"/>
              </a:rPr>
              <a:t>প্রথম কাজ</a:t>
            </a:r>
            <a:endParaRPr lang="en-US" sz="2400" dirty="0">
              <a:solidFill>
                <a:srgbClr val="FFFF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SolaimanLipi" pitchFamily="65" charset="0"/>
              <a:cs typeface="SolaimanLipi" pitchFamily="65" charset="0"/>
            </a:endParaRPr>
          </a:p>
        </p:txBody>
      </p:sp>
      <p:sp>
        <p:nvSpPr>
          <p:cNvPr id="9" name="Rounded Rectangle 8">
            <a:hlinkClick r:id="rId4" action="ppaction://hlinksldjump"/>
          </p:cNvPr>
          <p:cNvSpPr/>
          <p:nvPr/>
        </p:nvSpPr>
        <p:spPr>
          <a:xfrm>
            <a:off x="6618516" y="4706820"/>
            <a:ext cx="2209800" cy="381000"/>
          </a:xfrm>
          <a:prstGeom prst="roundRect">
            <a:avLst>
              <a:gd name="adj" fmla="val 46131"/>
            </a:avLst>
          </a:prstGeom>
          <a:solidFill>
            <a:schemeClr val="accent2">
              <a:lumMod val="75000"/>
            </a:schemeClr>
          </a:solidFill>
          <a:ln>
            <a:noFill/>
          </a:ln>
          <a:effectLst>
            <a:innerShdw blurRad="63500" dist="50800" dir="18900000">
              <a:prstClr val="black">
                <a:alpha val="50000"/>
              </a:prstClr>
            </a:inn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bn-BD" sz="2400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olaimanLipi" pitchFamily="65" charset="0"/>
                <a:cs typeface="SolaimanLipi" pitchFamily="65" charset="0"/>
              </a:rPr>
              <a:t>দলীয় কাজ</a:t>
            </a:r>
            <a:endParaRPr lang="en-US" sz="2400" dirty="0">
              <a:solidFill>
                <a:srgbClr val="FFFF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SolaimanLipi" pitchFamily="65" charset="0"/>
              <a:cs typeface="SolaimanLipi" pitchFamily="65" charset="0"/>
            </a:endParaRPr>
          </a:p>
        </p:txBody>
      </p:sp>
      <p:sp>
        <p:nvSpPr>
          <p:cNvPr id="10" name="Rounded Rectangle 9">
            <a:hlinkClick r:id="rId5" action="ppaction://hlinksldjump"/>
          </p:cNvPr>
          <p:cNvSpPr/>
          <p:nvPr/>
        </p:nvSpPr>
        <p:spPr>
          <a:xfrm>
            <a:off x="6618516" y="5127676"/>
            <a:ext cx="2209800" cy="381000"/>
          </a:xfrm>
          <a:prstGeom prst="roundRect">
            <a:avLst>
              <a:gd name="adj" fmla="val 46131"/>
            </a:avLst>
          </a:prstGeom>
          <a:solidFill>
            <a:schemeClr val="accent2">
              <a:lumMod val="75000"/>
            </a:schemeClr>
          </a:solidFill>
          <a:ln>
            <a:noFill/>
          </a:ln>
          <a:effectLst>
            <a:innerShdw blurRad="63500" dist="50800" dir="18900000">
              <a:prstClr val="black">
                <a:alpha val="50000"/>
              </a:prstClr>
            </a:inn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bn-BD" sz="2400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olaimanLipi" pitchFamily="65" charset="0"/>
                <a:cs typeface="SolaimanLipi" pitchFamily="65" charset="0"/>
              </a:rPr>
              <a:t>মূল্যায়ন</a:t>
            </a:r>
            <a:endParaRPr lang="en-US" sz="2400" dirty="0">
              <a:solidFill>
                <a:srgbClr val="FFFF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SolaimanLipi" pitchFamily="65" charset="0"/>
              <a:cs typeface="SolaimanLipi" pitchFamily="65" charset="0"/>
            </a:endParaRPr>
          </a:p>
        </p:txBody>
      </p:sp>
      <p:sp>
        <p:nvSpPr>
          <p:cNvPr id="11" name="Rounded Rectangle 10">
            <a:hlinkClick r:id="rId6" action="ppaction://hlinksldjump"/>
          </p:cNvPr>
          <p:cNvSpPr/>
          <p:nvPr/>
        </p:nvSpPr>
        <p:spPr>
          <a:xfrm>
            <a:off x="6618516" y="5576668"/>
            <a:ext cx="2209800" cy="381000"/>
          </a:xfrm>
          <a:prstGeom prst="roundRect">
            <a:avLst>
              <a:gd name="adj" fmla="val 46131"/>
            </a:avLst>
          </a:prstGeom>
          <a:solidFill>
            <a:schemeClr val="accent2">
              <a:lumMod val="75000"/>
            </a:schemeClr>
          </a:solidFill>
          <a:ln>
            <a:noFill/>
          </a:ln>
          <a:effectLst>
            <a:innerShdw blurRad="63500" dist="50800" dir="18900000">
              <a:prstClr val="black">
                <a:alpha val="50000"/>
              </a:prstClr>
            </a:inn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bn-BD" sz="2400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olaimanLipi" pitchFamily="65" charset="0"/>
                <a:cs typeface="SolaimanLipi" pitchFamily="65" charset="0"/>
              </a:rPr>
              <a:t>বাড়ীর কাজ</a:t>
            </a:r>
            <a:endParaRPr lang="en-US" sz="2400" dirty="0">
              <a:solidFill>
                <a:srgbClr val="FFFF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SolaimanLipi" pitchFamily="65" charset="0"/>
              <a:cs typeface="SolaimanLipi" pitchFamily="65" charset="0"/>
            </a:endParaRPr>
          </a:p>
        </p:txBody>
      </p:sp>
      <p:sp>
        <p:nvSpPr>
          <p:cNvPr id="13" name="Rounded Rectangle 12">
            <a:hlinkClick r:id="rId7" action="ppaction://hlinksldjump"/>
          </p:cNvPr>
          <p:cNvSpPr/>
          <p:nvPr/>
        </p:nvSpPr>
        <p:spPr>
          <a:xfrm>
            <a:off x="6618516" y="6008080"/>
            <a:ext cx="2209800" cy="381000"/>
          </a:xfrm>
          <a:prstGeom prst="roundRect">
            <a:avLst>
              <a:gd name="adj" fmla="val 46131"/>
            </a:avLst>
          </a:prstGeom>
          <a:solidFill>
            <a:schemeClr val="accent2">
              <a:lumMod val="75000"/>
            </a:schemeClr>
          </a:solidFill>
          <a:ln>
            <a:noFill/>
          </a:ln>
          <a:effectLst>
            <a:innerShdw blurRad="63500" dist="50800" dir="18900000">
              <a:prstClr val="black">
                <a:alpha val="50000"/>
              </a:prstClr>
            </a:inn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bn-BD" sz="2400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olaimanLipi" pitchFamily="65" charset="0"/>
                <a:cs typeface="SolaimanLipi" pitchFamily="65" charset="0"/>
              </a:rPr>
              <a:t>ধন্যবাদ</a:t>
            </a:r>
            <a:endParaRPr lang="en-US" sz="2400" dirty="0">
              <a:solidFill>
                <a:srgbClr val="FFFF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SolaimanLipi" pitchFamily="65" charset="0"/>
              <a:cs typeface="SolaimanLipi" pitchFamily="65" charset="0"/>
            </a:endParaRPr>
          </a:p>
        </p:txBody>
      </p:sp>
      <p:sp>
        <p:nvSpPr>
          <p:cNvPr id="14" name="Rounded Rectangle 13">
            <a:hlinkClick r:id="rId8" action="ppaction://hlinksldjump"/>
          </p:cNvPr>
          <p:cNvSpPr/>
          <p:nvPr/>
        </p:nvSpPr>
        <p:spPr>
          <a:xfrm>
            <a:off x="6618516" y="2562664"/>
            <a:ext cx="2209800" cy="381000"/>
          </a:xfrm>
          <a:prstGeom prst="roundRect">
            <a:avLst>
              <a:gd name="adj" fmla="val 46131"/>
            </a:avLst>
          </a:prstGeom>
          <a:solidFill>
            <a:schemeClr val="accent2">
              <a:lumMod val="75000"/>
            </a:schemeClr>
          </a:solidFill>
          <a:ln>
            <a:noFill/>
          </a:ln>
          <a:effectLst>
            <a:innerShdw blurRad="63500" dist="50800" dir="18900000">
              <a:prstClr val="black">
                <a:alpha val="50000"/>
              </a:prstClr>
            </a:inn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bn-BD" sz="2400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olaimanLipi" pitchFamily="65" charset="0"/>
                <a:cs typeface="SolaimanLipi" pitchFamily="65" charset="0"/>
              </a:rPr>
              <a:t>শিখনফল</a:t>
            </a:r>
            <a:endParaRPr lang="en-US" sz="2400" dirty="0">
              <a:solidFill>
                <a:srgbClr val="FFFF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SolaimanLipi" pitchFamily="65" charset="0"/>
              <a:cs typeface="SolaimanLipi" pitchFamily="65" charset="0"/>
            </a:endParaRPr>
          </a:p>
        </p:txBody>
      </p:sp>
      <p:sp>
        <p:nvSpPr>
          <p:cNvPr id="15" name="Rounded Rectangle 14"/>
          <p:cNvSpPr/>
          <p:nvPr/>
        </p:nvSpPr>
        <p:spPr>
          <a:xfrm>
            <a:off x="914400" y="101598"/>
            <a:ext cx="2209800" cy="735048"/>
          </a:xfrm>
          <a:prstGeom prst="roundRect">
            <a:avLst>
              <a:gd name="adj" fmla="val 50000"/>
            </a:avLst>
          </a:prstGeom>
          <a:ln/>
        </p:spPr>
        <p:style>
          <a:lnRef idx="0">
            <a:schemeClr val="accent4"/>
          </a:lnRef>
          <a:fillRef idx="3">
            <a:schemeClr val="accent4"/>
          </a:fillRef>
          <a:effectRef idx="3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bn-BD" sz="440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SolaimanLipi" pitchFamily="65" charset="0"/>
                <a:cs typeface="SolaimanLipi" pitchFamily="65" charset="0"/>
              </a:rPr>
              <a:t>সূচিপত্র</a:t>
            </a:r>
            <a:endParaRPr lang="en-US" sz="4400" dirty="0">
              <a:ln w="18415" cmpd="sng">
                <a:solidFill>
                  <a:srgbClr val="FFFFFF"/>
                </a:solidFill>
                <a:prstDash val="solid"/>
              </a:ln>
              <a:solidFill>
                <a:srgbClr val="FFFFFF"/>
              </a:solidFill>
              <a:effectLst>
                <a:outerShdw blurRad="63500" dir="3600000" algn="tl" rotWithShape="0">
                  <a:srgbClr val="000000">
                    <a:alpha val="70000"/>
                  </a:srgbClr>
                </a:outerShdw>
              </a:effectLst>
              <a:latin typeface="SolaimanLipi" pitchFamily="65" charset="0"/>
              <a:cs typeface="SolaimanLipi" pitchFamily="65" charset="0"/>
            </a:endParaRPr>
          </a:p>
        </p:txBody>
      </p:sp>
      <p:sp>
        <p:nvSpPr>
          <p:cNvPr id="16" name="Rounded Rectangle 15">
            <a:hlinkClick r:id="rId9" action="ppaction://hlinksldjump"/>
          </p:cNvPr>
          <p:cNvSpPr/>
          <p:nvPr/>
        </p:nvSpPr>
        <p:spPr>
          <a:xfrm>
            <a:off x="6632584" y="1692816"/>
            <a:ext cx="2209800" cy="381000"/>
          </a:xfrm>
          <a:prstGeom prst="roundRect">
            <a:avLst>
              <a:gd name="adj" fmla="val 46131"/>
            </a:avLst>
          </a:prstGeom>
          <a:solidFill>
            <a:schemeClr val="accent2">
              <a:lumMod val="75000"/>
            </a:schemeClr>
          </a:solidFill>
          <a:ln>
            <a:noFill/>
          </a:ln>
          <a:effectLst>
            <a:innerShdw blurRad="63500" dist="50800" dir="18900000">
              <a:prstClr val="black">
                <a:alpha val="50000"/>
              </a:prstClr>
            </a:inn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bn-BD" sz="2400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olaimanLipi" pitchFamily="65" charset="0"/>
                <a:cs typeface="SolaimanLipi" pitchFamily="65" charset="0"/>
              </a:rPr>
              <a:t>পরিচিতি</a:t>
            </a:r>
            <a:endParaRPr lang="en-US" sz="2400" dirty="0">
              <a:solidFill>
                <a:srgbClr val="FFFF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SolaimanLipi" pitchFamily="65" charset="0"/>
              <a:cs typeface="SolaimanLipi" pitchFamily="65" charset="0"/>
            </a:endParaRPr>
          </a:p>
        </p:txBody>
      </p:sp>
      <p:sp>
        <p:nvSpPr>
          <p:cNvPr id="20" name="Rounded Rectangle 19">
            <a:hlinkClick r:id="rId10" action="ppaction://hlinksldjump"/>
          </p:cNvPr>
          <p:cNvSpPr/>
          <p:nvPr/>
        </p:nvSpPr>
        <p:spPr>
          <a:xfrm>
            <a:off x="6608308" y="3417280"/>
            <a:ext cx="2209800" cy="381000"/>
          </a:xfrm>
          <a:prstGeom prst="roundRect">
            <a:avLst>
              <a:gd name="adj" fmla="val 46131"/>
            </a:avLst>
          </a:prstGeom>
          <a:solidFill>
            <a:schemeClr val="accent2">
              <a:lumMod val="75000"/>
            </a:schemeClr>
          </a:solidFill>
          <a:ln>
            <a:noFill/>
          </a:ln>
          <a:effectLst>
            <a:innerShdw blurRad="63500" dist="50800" dir="18900000">
              <a:prstClr val="black">
                <a:alpha val="50000"/>
              </a:prstClr>
            </a:inn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bn-BD" sz="2400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olaimanLipi" pitchFamily="65" charset="0"/>
                <a:cs typeface="SolaimanLipi" pitchFamily="65" charset="0"/>
              </a:rPr>
              <a:t>পাঠ ঘোষনা</a:t>
            </a:r>
            <a:endParaRPr lang="en-US" sz="2400" dirty="0">
              <a:solidFill>
                <a:srgbClr val="FFFF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SolaimanLipi" pitchFamily="65" charset="0"/>
              <a:cs typeface="SolaimanLipi" pitchFamily="65" charset="0"/>
            </a:endParaRPr>
          </a:p>
        </p:txBody>
      </p:sp>
      <p:sp>
        <p:nvSpPr>
          <p:cNvPr id="21" name="Rounded Rectangle 20">
            <a:hlinkClick r:id="rId11" action="ppaction://hlinksldjump"/>
          </p:cNvPr>
          <p:cNvSpPr/>
          <p:nvPr/>
        </p:nvSpPr>
        <p:spPr>
          <a:xfrm>
            <a:off x="6615332" y="4277756"/>
            <a:ext cx="2209800" cy="381000"/>
          </a:xfrm>
          <a:prstGeom prst="roundRect">
            <a:avLst>
              <a:gd name="adj" fmla="val 46131"/>
            </a:avLst>
          </a:prstGeom>
          <a:solidFill>
            <a:schemeClr val="accent2">
              <a:lumMod val="75000"/>
            </a:schemeClr>
          </a:solidFill>
          <a:ln>
            <a:noFill/>
          </a:ln>
          <a:effectLst>
            <a:innerShdw blurRad="63500" dist="50800" dir="18900000">
              <a:prstClr val="black">
                <a:alpha val="50000"/>
              </a:prstClr>
            </a:inn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bn-BD" sz="2400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olaimanLipi" pitchFamily="65" charset="0"/>
                <a:cs typeface="SolaimanLipi" pitchFamily="65" charset="0"/>
              </a:rPr>
              <a:t>একক কাজ</a:t>
            </a:r>
            <a:endParaRPr lang="en-US" sz="2400" dirty="0">
              <a:solidFill>
                <a:srgbClr val="FFFF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SolaimanLipi" pitchFamily="65" charset="0"/>
              <a:cs typeface="SolaimanLipi" pitchFamily="65" charset="0"/>
            </a:endParaRPr>
          </a:p>
        </p:txBody>
      </p:sp>
      <p:sp>
        <p:nvSpPr>
          <p:cNvPr id="25" name="Rounded Rectangle 24">
            <a:hlinkClick r:id="rId12" action="ppaction://hlinksldjump"/>
          </p:cNvPr>
          <p:cNvSpPr/>
          <p:nvPr/>
        </p:nvSpPr>
        <p:spPr>
          <a:xfrm>
            <a:off x="6629400" y="2127740"/>
            <a:ext cx="2209800" cy="381000"/>
          </a:xfrm>
          <a:prstGeom prst="roundRect">
            <a:avLst>
              <a:gd name="adj" fmla="val 46131"/>
            </a:avLst>
          </a:prstGeom>
          <a:solidFill>
            <a:schemeClr val="accent2">
              <a:lumMod val="75000"/>
            </a:schemeClr>
          </a:solidFill>
          <a:ln>
            <a:noFill/>
          </a:ln>
          <a:effectLst>
            <a:innerShdw blurRad="63500" dist="50800" dir="18900000">
              <a:prstClr val="black">
                <a:alpha val="50000"/>
              </a:prstClr>
            </a:inn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bn-BD" sz="2400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olaimanLipi" pitchFamily="65" charset="0"/>
                <a:cs typeface="SolaimanLipi" pitchFamily="65" charset="0"/>
              </a:rPr>
              <a:t>প্রেষণা দান</a:t>
            </a:r>
            <a:endParaRPr lang="en-US" sz="2400" dirty="0">
              <a:solidFill>
                <a:srgbClr val="FFFF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SolaimanLipi" pitchFamily="65" charset="0"/>
              <a:cs typeface="SolaimanLipi" pitchFamily="65" charset="0"/>
            </a:endParaRPr>
          </a:p>
        </p:txBody>
      </p:sp>
      <p:sp>
        <p:nvSpPr>
          <p:cNvPr id="26" name="Rounded Rectangle 25">
            <a:hlinkClick r:id="rId13" action="ppaction://hlinksldjump"/>
          </p:cNvPr>
          <p:cNvSpPr/>
          <p:nvPr/>
        </p:nvSpPr>
        <p:spPr>
          <a:xfrm>
            <a:off x="6629400" y="1241476"/>
            <a:ext cx="2209800" cy="381000"/>
          </a:xfrm>
          <a:prstGeom prst="roundRect">
            <a:avLst>
              <a:gd name="adj" fmla="val 46131"/>
            </a:avLst>
          </a:prstGeom>
          <a:solidFill>
            <a:schemeClr val="accent2">
              <a:lumMod val="75000"/>
            </a:schemeClr>
          </a:solidFill>
          <a:ln>
            <a:noFill/>
          </a:ln>
          <a:effectLst>
            <a:innerShdw blurRad="63500" dist="50800" dir="18900000">
              <a:prstClr val="black">
                <a:alpha val="50000"/>
              </a:prstClr>
            </a:inn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bn-BD" sz="2400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olaimanLipi" pitchFamily="65" charset="0"/>
                <a:cs typeface="SolaimanLipi" pitchFamily="65" charset="0"/>
              </a:rPr>
              <a:t>শুভেচ্ছা বিনিময়</a:t>
            </a:r>
            <a:endParaRPr lang="en-US" sz="2400" dirty="0">
              <a:solidFill>
                <a:srgbClr val="FFFF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SolaimanLipi" pitchFamily="65" charset="0"/>
              <a:cs typeface="SolaimanLipi" pitchFamily="65" charset="0"/>
            </a:endParaRPr>
          </a:p>
        </p:txBody>
      </p:sp>
      <p:sp>
        <p:nvSpPr>
          <p:cNvPr id="27" name="Title 17"/>
          <p:cNvSpPr txBox="1">
            <a:spLocks/>
          </p:cNvSpPr>
          <p:nvPr/>
        </p:nvSpPr>
        <p:spPr>
          <a:xfrm>
            <a:off x="-2046516" y="2206625"/>
            <a:ext cx="7772400" cy="1470025"/>
          </a:xfrm>
          <a:prstGeom prst="rect">
            <a:avLst/>
          </a:prstGeom>
        </p:spPr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44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j-lt"/>
              <a:ea typeface="+mj-ea"/>
              <a:cs typeface="+mj-cs"/>
            </a:endParaRPr>
          </a:p>
        </p:txBody>
      </p:sp>
      <p:pic>
        <p:nvPicPr>
          <p:cNvPr id="19" name="Picture 18" descr="275147-acer-am3470-uc30p-full-set.jpg"/>
          <p:cNvPicPr>
            <a:picLocks noChangeAspect="1"/>
          </p:cNvPicPr>
          <p:nvPr/>
        </p:nvPicPr>
        <p:blipFill>
          <a:blip r:embed="rId14"/>
          <a:stretch>
            <a:fillRect/>
          </a:stretch>
        </p:blipFill>
        <p:spPr>
          <a:xfrm>
            <a:off x="1066800" y="1828800"/>
            <a:ext cx="4762500" cy="3733800"/>
          </a:xfrm>
          <a:prstGeom prst="rect">
            <a:avLst/>
          </a:prstGeom>
        </p:spPr>
      </p:pic>
      <p:sp>
        <p:nvSpPr>
          <p:cNvPr id="17" name="TextBox 16">
            <a:hlinkClick r:id="rId15" action="ppaction://hlinkfile"/>
          </p:cNvPr>
          <p:cNvSpPr txBox="1"/>
          <p:nvPr/>
        </p:nvSpPr>
        <p:spPr>
          <a:xfrm>
            <a:off x="38100" y="5711674"/>
            <a:ext cx="6172200" cy="707886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2000" b="1" dirty="0" smtClean="0">
                <a:solidFill>
                  <a:srgbClr val="C00000"/>
                </a:solidFill>
              </a:rPr>
              <a:t> If Font Problem Please install this font :</a:t>
            </a:r>
          </a:p>
          <a:p>
            <a:r>
              <a:rPr lang="en-US" sz="2000" b="1" dirty="0" smtClean="0">
                <a:solidFill>
                  <a:srgbClr val="C00000"/>
                </a:solidFill>
              </a:rPr>
              <a:t> SolaimanLipi,  NikoshBAN,  Times New Roman </a:t>
            </a:r>
            <a:endParaRPr lang="en-US" sz="2000" b="1" dirty="0">
              <a:solidFill>
                <a:srgbClr val="C0000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2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500"/>
                            </p:stCondLst>
                            <p:childTnLst>
                              <p:par>
                                <p:cTn id="15" presetID="2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26">
                                            <p:bg/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26">
                                            <p:bg/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19" dur="500"/>
                                        <p:tgtEl>
                                          <p:spTgt spid="26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2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2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2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24" dur="500"/>
                                        <p:tgtEl>
                                          <p:spTgt spid="2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1000"/>
                            </p:stCondLst>
                            <p:childTnLst>
                              <p:par>
                                <p:cTn id="26" presetID="2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16">
                                            <p:bg/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16">
                                            <p:bg/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30" dur="500"/>
                                        <p:tgtEl>
                                          <p:spTgt spid="16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2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1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1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35" dur="500"/>
                                        <p:tgtEl>
                                          <p:spTgt spid="1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1500"/>
                            </p:stCondLst>
                            <p:childTnLst>
                              <p:par>
                                <p:cTn id="37" presetID="2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9" dur="500" fill="hold"/>
                                        <p:tgtEl>
                                          <p:spTgt spid="25">
                                            <p:bg/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500" fill="hold"/>
                                        <p:tgtEl>
                                          <p:spTgt spid="25">
                                            <p:bg/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41" dur="500"/>
                                        <p:tgtEl>
                                          <p:spTgt spid="25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2" presetID="2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4" dur="500" fill="hold"/>
                                        <p:tgtEl>
                                          <p:spTgt spid="2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500" fill="hold"/>
                                        <p:tgtEl>
                                          <p:spTgt spid="2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46" dur="500"/>
                                        <p:tgtEl>
                                          <p:spTgt spid="2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7" fill="hold">
                            <p:stCondLst>
                              <p:cond delay="2000"/>
                            </p:stCondLst>
                            <p:childTnLst>
                              <p:par>
                                <p:cTn id="48" presetID="2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0" dur="500" fill="hold"/>
                                        <p:tgtEl>
                                          <p:spTgt spid="14">
                                            <p:bg/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500" fill="hold"/>
                                        <p:tgtEl>
                                          <p:spTgt spid="14">
                                            <p:bg/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52" dur="500"/>
                                        <p:tgtEl>
                                          <p:spTgt spid="14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3" presetID="2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5" dur="500" fill="hold"/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6" dur="500" fill="hold"/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57" dur="500"/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8" fill="hold">
                            <p:stCondLst>
                              <p:cond delay="2500"/>
                            </p:stCondLst>
                            <p:childTnLst>
                              <p:par>
                                <p:cTn id="59" presetID="2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1" dur="500" fill="hold"/>
                                        <p:tgtEl>
                                          <p:spTgt spid="8">
                                            <p:bg/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2" dur="500" fill="hold"/>
                                        <p:tgtEl>
                                          <p:spTgt spid="8">
                                            <p:bg/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63" dur="500"/>
                                        <p:tgtEl>
                                          <p:spTgt spid="8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4" presetID="2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6" dur="500" fill="hold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7" dur="500" fill="hold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68" dur="500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9" fill="hold">
                            <p:stCondLst>
                              <p:cond delay="3000"/>
                            </p:stCondLst>
                            <p:childTnLst>
                              <p:par>
                                <p:cTn id="70" presetID="2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2" dur="500" fill="hold"/>
                                        <p:tgtEl>
                                          <p:spTgt spid="20">
                                            <p:bg/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3" dur="500" fill="hold"/>
                                        <p:tgtEl>
                                          <p:spTgt spid="20">
                                            <p:bg/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74" dur="500"/>
                                        <p:tgtEl>
                                          <p:spTgt spid="20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5" presetID="2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7" dur="500" fill="hold"/>
                                        <p:tgtEl>
                                          <p:spTgt spid="2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8" dur="500" fill="hold"/>
                                        <p:tgtEl>
                                          <p:spTgt spid="2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79" dur="500"/>
                                        <p:tgtEl>
                                          <p:spTgt spid="2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0" fill="hold">
                            <p:stCondLst>
                              <p:cond delay="3500"/>
                            </p:stCondLst>
                            <p:childTnLst>
                              <p:par>
                                <p:cTn id="81" presetID="2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3" dur="500" fill="hold"/>
                                        <p:tgtEl>
                                          <p:spTgt spid="12">
                                            <p:bg/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4" dur="500" fill="hold"/>
                                        <p:tgtEl>
                                          <p:spTgt spid="12">
                                            <p:bg/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85" dur="500"/>
                                        <p:tgtEl>
                                          <p:spTgt spid="12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6" presetID="2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8" dur="500" fill="hold"/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9" dur="500" fill="hold"/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90" dur="500"/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1" fill="hold">
                            <p:stCondLst>
                              <p:cond delay="4000"/>
                            </p:stCondLst>
                            <p:childTnLst>
                              <p:par>
                                <p:cTn id="92" presetID="2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4" dur="500" fill="hold"/>
                                        <p:tgtEl>
                                          <p:spTgt spid="21">
                                            <p:bg/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5" dur="500" fill="hold"/>
                                        <p:tgtEl>
                                          <p:spTgt spid="21">
                                            <p:bg/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96" dur="500"/>
                                        <p:tgtEl>
                                          <p:spTgt spid="21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7" presetID="2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9" dur="500" fill="hold"/>
                                        <p:tgtEl>
                                          <p:spTgt spid="2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0" dur="500" fill="hold"/>
                                        <p:tgtEl>
                                          <p:spTgt spid="2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101" dur="500"/>
                                        <p:tgtEl>
                                          <p:spTgt spid="2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2" fill="hold">
                            <p:stCondLst>
                              <p:cond delay="4500"/>
                            </p:stCondLst>
                            <p:childTnLst>
                              <p:par>
                                <p:cTn id="103" presetID="2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5" dur="500" fill="hold"/>
                                        <p:tgtEl>
                                          <p:spTgt spid="9">
                                            <p:bg/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6" dur="500" fill="hold"/>
                                        <p:tgtEl>
                                          <p:spTgt spid="9">
                                            <p:bg/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107" dur="500"/>
                                        <p:tgtEl>
                                          <p:spTgt spid="9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8" presetID="2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0" dur="500" fill="hold"/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1" dur="500" fill="hold"/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112" dur="500"/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3" fill="hold">
                            <p:stCondLst>
                              <p:cond delay="5000"/>
                            </p:stCondLst>
                            <p:childTnLst>
                              <p:par>
                                <p:cTn id="114" presetID="2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6" dur="500" fill="hold"/>
                                        <p:tgtEl>
                                          <p:spTgt spid="10">
                                            <p:bg/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7" dur="500" fill="hold"/>
                                        <p:tgtEl>
                                          <p:spTgt spid="10">
                                            <p:bg/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118" dur="500"/>
                                        <p:tgtEl>
                                          <p:spTgt spid="10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9" presetID="2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1" dur="500" fill="hold"/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2" dur="500" fill="hold"/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123" dur="500"/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4" fill="hold">
                            <p:stCondLst>
                              <p:cond delay="5500"/>
                            </p:stCondLst>
                            <p:childTnLst>
                              <p:par>
                                <p:cTn id="125" presetID="2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7" dur="500" fill="hold"/>
                                        <p:tgtEl>
                                          <p:spTgt spid="11">
                                            <p:bg/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8" dur="500" fill="hold"/>
                                        <p:tgtEl>
                                          <p:spTgt spid="11">
                                            <p:bg/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129" dur="500"/>
                                        <p:tgtEl>
                                          <p:spTgt spid="11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0" presetID="2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2" dur="500" fill="hold"/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3" dur="500" fill="hold"/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134" dur="500"/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5" fill="hold">
                            <p:stCondLst>
                              <p:cond delay="6000"/>
                            </p:stCondLst>
                            <p:childTnLst>
                              <p:par>
                                <p:cTn id="136" presetID="2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8" dur="500" fill="hold"/>
                                        <p:tgtEl>
                                          <p:spTgt spid="13">
                                            <p:bg/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9" dur="500" fill="hold"/>
                                        <p:tgtEl>
                                          <p:spTgt spid="13">
                                            <p:bg/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140" dur="500"/>
                                        <p:tgtEl>
                                          <p:spTgt spid="13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1" presetID="2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3" dur="500" fill="hold"/>
                                        <p:tgtEl>
                                          <p:spTgt spid="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4" dur="500" fill="hold"/>
                                        <p:tgtEl>
                                          <p:spTgt spid="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145" dur="500"/>
                                        <p:tgtEl>
                                          <p:spTgt spid="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6" fill="hold">
                            <p:stCondLst>
                              <p:cond delay="6500"/>
                            </p:stCondLst>
                            <p:childTnLst>
                              <p:par>
                                <p:cTn id="147" presetID="56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by="(-#ppt_w*2)" calcmode="lin" valueType="num">
                                      <p:cBhvr rctx="PPT">
                                        <p:cTn id="149" dur="25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</p:anim>
                                    <p:anim by="(#ppt_w*0.50)" calcmode="lin" valueType="num">
                                      <p:cBhvr>
                                        <p:cTn id="150" dur="25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-#ppt_h/2)" to="(#ppt_y)" calcmode="lin" valueType="num">
                                      <p:cBhvr>
                                        <p:cTn id="151" dur="5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21600000">
                                      <p:cBhvr>
                                        <p:cTn id="152" dur="5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 build="p" animBg="1"/>
      <p:bldP spid="8" grpId="0" build="p" animBg="1"/>
      <p:bldP spid="9" grpId="0" build="p" animBg="1"/>
      <p:bldP spid="10" grpId="0" build="p" animBg="1"/>
      <p:bldP spid="11" grpId="0" build="p" animBg="1"/>
      <p:bldP spid="13" grpId="0" build="p" animBg="1"/>
      <p:bldP spid="14" grpId="0" build="p" animBg="1"/>
      <p:bldP spid="15" grpId="0" animBg="1"/>
      <p:bldP spid="16" grpId="0" build="p" animBg="1"/>
      <p:bldP spid="20" grpId="0" build="p" animBg="1"/>
      <p:bldP spid="21" grpId="0" build="p" animBg="1"/>
      <p:bldP spid="25" grpId="0" build="p" animBg="1"/>
      <p:bldP spid="26" grpId="0" build="p" animBg="1"/>
      <p:bldP spid="17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2"/>
          <p:cNvSpPr>
            <a:spLocks noGrp="1" noChangeArrowheads="1"/>
          </p:cNvSpPr>
          <p:nvPr>
            <p:ph type="ctrTitle"/>
          </p:nvPr>
        </p:nvSpPr>
        <p:spPr>
          <a:xfrm>
            <a:off x="28575" y="457200"/>
            <a:ext cx="9144000" cy="587375"/>
          </a:xfrm>
        </p:spPr>
        <p:txBody>
          <a:bodyPr/>
          <a:lstStyle/>
          <a:p>
            <a:pPr algn="ctr" eaLnBrk="1" hangingPunct="1">
              <a:defRPr/>
            </a:pPr>
            <a:r>
              <a:rPr lang="bn-BD" sz="8000" b="1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SolaimanLipi" pitchFamily="65" charset="0"/>
                <a:cs typeface="SolaimanLipi" pitchFamily="65" charset="0"/>
              </a:rPr>
              <a:t>স্বাগতম</a:t>
            </a:r>
            <a:endParaRPr lang="en-US" sz="8000" b="1" dirty="0" smtClean="0">
              <a:solidFill>
                <a:srgbClr val="FFFF00"/>
              </a:solidFill>
              <a:effectLst>
                <a:outerShdw blurRad="38100" dist="38100" dir="2700000" algn="tl">
                  <a:srgbClr val="C0C0C0"/>
                </a:outerShdw>
              </a:effectLst>
              <a:latin typeface="SolaimanLipi" pitchFamily="65" charset="0"/>
              <a:cs typeface="SolaimanLipi" pitchFamily="65" charset="0"/>
            </a:endParaRPr>
          </a:p>
        </p:txBody>
      </p:sp>
      <p:sp>
        <p:nvSpPr>
          <p:cNvPr id="3075" name="AutoShape 3"/>
          <p:cNvSpPr>
            <a:spLocks noChangeArrowheads="1"/>
          </p:cNvSpPr>
          <p:nvPr/>
        </p:nvSpPr>
        <p:spPr bwMode="auto">
          <a:xfrm>
            <a:off x="3810000" y="5486400"/>
            <a:ext cx="5181600" cy="1371600"/>
          </a:xfrm>
          <a:prstGeom prst="foldedCorner">
            <a:avLst>
              <a:gd name="adj" fmla="val 12500"/>
            </a:avLst>
          </a:prstGeom>
          <a:noFill/>
          <a:ln w="9525">
            <a:noFill/>
            <a:round/>
            <a:headEnd/>
            <a:tailEnd/>
          </a:ln>
          <a:effectLst/>
        </p:spPr>
        <p:txBody>
          <a:bodyPr wrap="none" lIns="91418" tIns="45710" rIns="91418" bIns="45710" anchor="ctr"/>
          <a:lstStyle/>
          <a:p>
            <a:pPr>
              <a:defRPr/>
            </a:pPr>
            <a:endParaRPr lang="en-US" sz="2200" dirty="0">
              <a:solidFill>
                <a:srgbClr val="FFFFCC"/>
              </a:solidFill>
              <a:effectLst>
                <a:outerShdw blurRad="38100" dist="38100" dir="2700000" algn="tl">
                  <a:srgbClr val="C0C0C0"/>
                </a:outerShdw>
              </a:effectLst>
              <a:latin typeface="Arial" charset="0"/>
              <a:cs typeface="Vrinda" charset="0"/>
            </a:endParaRPr>
          </a:p>
        </p:txBody>
      </p:sp>
      <p:sp>
        <p:nvSpPr>
          <p:cNvPr id="3076" name="AutoShape 4"/>
          <p:cNvSpPr>
            <a:spLocks noChangeArrowheads="1"/>
          </p:cNvSpPr>
          <p:nvPr/>
        </p:nvSpPr>
        <p:spPr bwMode="auto">
          <a:xfrm>
            <a:off x="152400" y="5486400"/>
            <a:ext cx="3471863" cy="1371600"/>
          </a:xfrm>
          <a:prstGeom prst="foldedCorner">
            <a:avLst>
              <a:gd name="adj" fmla="val 12500"/>
            </a:avLst>
          </a:prstGeom>
          <a:noFill/>
          <a:ln w="9525">
            <a:noFill/>
            <a:round/>
            <a:headEnd/>
            <a:tailEnd/>
          </a:ln>
          <a:effectLst/>
        </p:spPr>
        <p:txBody>
          <a:bodyPr wrap="none" lIns="91418" tIns="45710" rIns="91418" bIns="45710" anchor="ctr"/>
          <a:lstStyle/>
          <a:p>
            <a:pPr algn="r">
              <a:defRPr/>
            </a:pPr>
            <a:endParaRPr lang="en-US" sz="2400" dirty="0">
              <a:solidFill>
                <a:schemeClr val="bg1"/>
              </a:solidFill>
              <a:effectLst>
                <a:outerShdw blurRad="38100" dist="38100" dir="2700000" algn="tl">
                  <a:srgbClr val="C0C0C0"/>
                </a:outerShdw>
              </a:effectLst>
              <a:latin typeface="SolaimanLipi" pitchFamily="65" charset="0"/>
              <a:cs typeface="SolaimanLipi" pitchFamily="65" charset="0"/>
            </a:endParaRPr>
          </a:p>
        </p:txBody>
      </p:sp>
      <p:graphicFrame>
        <p:nvGraphicFramePr>
          <p:cNvPr id="7" name="Object 6">
            <a:hlinkClick r:id="" action="ppaction://ole?verb=0"/>
          </p:cNvPr>
          <p:cNvGraphicFramePr>
            <a:graphicFrameLocks noChangeAspect="1"/>
          </p:cNvGraphicFramePr>
          <p:nvPr/>
        </p:nvGraphicFramePr>
        <p:xfrm>
          <a:off x="381000" y="2590800"/>
          <a:ext cx="2133600" cy="16764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2000" name="Packager Shell Object" showAsIcon="1" r:id="rId3" imgW="914400" imgH="771480" progId="Package">
                  <p:embed/>
                </p:oleObj>
              </mc:Choice>
              <mc:Fallback>
                <p:oleObj name="Packager Shell Object" showAsIcon="1" r:id="rId3" imgW="914400" imgH="771480" progId="Package">
                  <p:embed/>
                  <p:pic>
                    <p:nvPicPr>
                      <p:cNvPr id="0" name="Picture 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81000" y="2590800"/>
                        <a:ext cx="2133600" cy="16764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307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307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307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500" fill="hold"/>
                                        <p:tgtEl>
                                          <p:spTgt spid="307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" dur="500" tmFilter="0,0; .5, 1; 1, 1"/>
                                        <p:tgtEl>
                                          <p:spTgt spid="30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074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Rounded Rectangle 15"/>
          <p:cNvSpPr/>
          <p:nvPr/>
        </p:nvSpPr>
        <p:spPr bwMode="auto">
          <a:xfrm>
            <a:off x="1143000" y="1128486"/>
            <a:ext cx="2286000" cy="381000"/>
          </a:xfrm>
          <a:prstGeom prst="roundRect">
            <a:avLst>
              <a:gd name="adj" fmla="val 50000"/>
            </a:avLst>
          </a:prstGeom>
          <a:blipFill>
            <a:blip r:embed="rId2"/>
            <a:tile tx="0" ty="0" sx="100000" sy="100000" flip="none" algn="tl"/>
          </a:blip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1300163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6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  <a:cs typeface="Arial" charset="0"/>
            </a:endParaRPr>
          </a:p>
        </p:txBody>
      </p:sp>
      <p:sp>
        <p:nvSpPr>
          <p:cNvPr id="11" name="Content Placeholder 10"/>
          <p:cNvSpPr>
            <a:spLocks noGrp="1"/>
          </p:cNvSpPr>
          <p:nvPr>
            <p:ph sz="half" idx="1"/>
          </p:nvPr>
        </p:nvSpPr>
        <p:spPr>
          <a:xfrm>
            <a:off x="152400" y="1095828"/>
            <a:ext cx="4316412" cy="5310188"/>
          </a:xfrm>
          <a:ln w="28575">
            <a:solidFill>
              <a:schemeClr val="accent2"/>
            </a:solidFill>
          </a:ln>
        </p:spPr>
        <p:txBody>
          <a:bodyPr/>
          <a:lstStyle/>
          <a:p>
            <a:pPr algn="ctr">
              <a:buNone/>
            </a:pPr>
            <a:r>
              <a:rPr lang="bn-BD" dirty="0" smtClean="0">
                <a:solidFill>
                  <a:srgbClr val="0052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olaimanLipi" pitchFamily="65" charset="0"/>
                <a:cs typeface="SolaimanLipi" pitchFamily="65" charset="0"/>
              </a:rPr>
              <a:t>শিক্ষক পরিচিতি</a:t>
            </a:r>
            <a:endParaRPr lang="en-US" dirty="0">
              <a:solidFill>
                <a:srgbClr val="0052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SolaimanLipi" pitchFamily="65" charset="0"/>
              <a:cs typeface="SolaimanLipi" pitchFamily="65" charset="0"/>
            </a:endParaRPr>
          </a:p>
        </p:txBody>
      </p:sp>
      <p:sp>
        <p:nvSpPr>
          <p:cNvPr id="18" name="Rounded Rectangle 17"/>
          <p:cNvSpPr/>
          <p:nvPr/>
        </p:nvSpPr>
        <p:spPr bwMode="auto">
          <a:xfrm>
            <a:off x="5747658" y="1128486"/>
            <a:ext cx="2286000" cy="381000"/>
          </a:xfrm>
          <a:prstGeom prst="roundRect">
            <a:avLst>
              <a:gd name="adj" fmla="val 50000"/>
            </a:avLst>
          </a:prstGeom>
          <a:blipFill>
            <a:blip r:embed="rId2"/>
            <a:tile tx="0" ty="0" sx="100000" sy="100000" flip="none" algn="tl"/>
          </a:blip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1300163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6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  <a:cs typeface="Arial" charset="0"/>
            </a:endParaRPr>
          </a:p>
        </p:txBody>
      </p:sp>
      <p:sp>
        <p:nvSpPr>
          <p:cNvPr id="13" name="Content Placeholder 12"/>
          <p:cNvSpPr>
            <a:spLocks noGrp="1"/>
          </p:cNvSpPr>
          <p:nvPr>
            <p:ph sz="half" idx="2"/>
          </p:nvPr>
        </p:nvSpPr>
        <p:spPr>
          <a:xfrm>
            <a:off x="4648200" y="1099458"/>
            <a:ext cx="4318000" cy="5310188"/>
          </a:xfrm>
          <a:ln w="28575">
            <a:solidFill>
              <a:schemeClr val="accent2"/>
            </a:solidFill>
          </a:ln>
        </p:spPr>
        <p:txBody>
          <a:bodyPr/>
          <a:lstStyle/>
          <a:p>
            <a:pPr algn="ctr">
              <a:buNone/>
            </a:pPr>
            <a:r>
              <a:rPr lang="bn-BD" dirty="0" smtClean="0">
                <a:solidFill>
                  <a:srgbClr val="0052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olaimanLipi" pitchFamily="65" charset="0"/>
                <a:cs typeface="SolaimanLipi" pitchFamily="65" charset="0"/>
              </a:rPr>
              <a:t>পাঠ পরিচিতি</a:t>
            </a:r>
          </a:p>
          <a:p>
            <a:pPr>
              <a:buNone/>
              <a:defRPr/>
            </a:pPr>
            <a:r>
              <a:rPr lang="bn-BD" sz="3600" b="1" dirty="0" smtClean="0">
                <a:ln/>
                <a:solidFill>
                  <a:srgbClr val="4F032E"/>
                </a:solidFill>
                <a:latin typeface="SolaimanLipi" pitchFamily="65" charset="0"/>
                <a:cs typeface="SolaimanLipi" pitchFamily="65" charset="0"/>
              </a:rPr>
              <a:t>শ্রেণীঃ একাদশ</a:t>
            </a:r>
          </a:p>
          <a:p>
            <a:pPr>
              <a:buNone/>
              <a:defRPr/>
            </a:pPr>
            <a:r>
              <a:rPr lang="bn-BD" sz="3600" b="1" dirty="0" smtClean="0">
                <a:ln/>
                <a:solidFill>
                  <a:srgbClr val="4F032E"/>
                </a:solidFill>
                <a:latin typeface="SolaimanLipi" pitchFamily="65" charset="0"/>
                <a:cs typeface="SolaimanLipi" pitchFamily="65" charset="0"/>
              </a:rPr>
              <a:t>বিষয়ঃ কম্পিউটার শিক্ষা</a:t>
            </a:r>
          </a:p>
          <a:p>
            <a:pPr>
              <a:buNone/>
              <a:defRPr/>
            </a:pPr>
            <a:r>
              <a:rPr lang="bn-BD" sz="3600" b="1" dirty="0" smtClean="0">
                <a:ln/>
                <a:solidFill>
                  <a:srgbClr val="4F032E"/>
                </a:solidFill>
                <a:latin typeface="SolaimanLipi" pitchFamily="65" charset="0"/>
                <a:cs typeface="SolaimanLipi" pitchFamily="65" charset="0"/>
              </a:rPr>
              <a:t>অধ্যায়ঃ প্রথম</a:t>
            </a:r>
          </a:p>
          <a:p>
            <a:pPr algn="ctr">
              <a:buNone/>
              <a:defRPr/>
            </a:pPr>
            <a:endParaRPr lang="bn-BD" sz="3200" b="1" dirty="0" smtClean="0">
              <a:ln/>
              <a:solidFill>
                <a:srgbClr val="FF0000"/>
              </a:solidFill>
              <a:latin typeface="SolaimanLipi" pitchFamily="65" charset="0"/>
              <a:cs typeface="SolaimanLipi" pitchFamily="65" charset="0"/>
            </a:endParaRPr>
          </a:p>
          <a:p>
            <a:pPr algn="ctr">
              <a:buNone/>
              <a:defRPr/>
            </a:pPr>
            <a:endParaRPr lang="bn-BD" sz="3200" b="1" dirty="0" smtClean="0">
              <a:ln/>
              <a:solidFill>
                <a:srgbClr val="FF0000"/>
              </a:solidFill>
              <a:latin typeface="SolaimanLipi" pitchFamily="65" charset="0"/>
              <a:cs typeface="SolaimanLipi" pitchFamily="65" charset="0"/>
            </a:endParaRPr>
          </a:p>
          <a:p>
            <a:pPr algn="ctr">
              <a:buNone/>
              <a:defRPr/>
            </a:pPr>
            <a:r>
              <a:rPr lang="bn-BD" sz="4000" b="1" dirty="0" smtClean="0">
                <a:ln/>
                <a:solidFill>
                  <a:srgbClr val="0052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olaimanLipi" pitchFamily="65" charset="0"/>
                <a:cs typeface="SolaimanLipi" pitchFamily="65" charset="0"/>
              </a:rPr>
              <a:t>কম্পিউটারের ধারনা,</a:t>
            </a:r>
          </a:p>
          <a:p>
            <a:pPr algn="ctr">
              <a:buNone/>
              <a:defRPr/>
            </a:pPr>
            <a:r>
              <a:rPr lang="en-US" sz="3600" b="1" dirty="0" smtClean="0">
                <a:ln/>
                <a:solidFill>
                  <a:schemeClr val="accent6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olaimanLipi" pitchFamily="65" charset="0"/>
                <a:cs typeface="SolaimanLipi" pitchFamily="65" charset="0"/>
              </a:rPr>
              <a:t>(</a:t>
            </a:r>
            <a:r>
              <a:rPr lang="bn-BD" sz="3600" b="1" dirty="0" smtClean="0">
                <a:ln/>
                <a:solidFill>
                  <a:schemeClr val="accent6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olaimanLipi" pitchFamily="65" charset="0"/>
                <a:cs typeface="SolaimanLipi" pitchFamily="65" charset="0"/>
              </a:rPr>
              <a:t>শ্রেণিবিভাগ ও বৈশিষ্ট্য</a:t>
            </a:r>
            <a:r>
              <a:rPr lang="en-US" sz="3600" b="1" dirty="0" smtClean="0">
                <a:ln/>
                <a:solidFill>
                  <a:schemeClr val="accent6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olaimanLipi" pitchFamily="65" charset="0"/>
                <a:cs typeface="SolaimanLipi" pitchFamily="65" charset="0"/>
              </a:rPr>
              <a:t>)</a:t>
            </a:r>
          </a:p>
          <a:p>
            <a:pPr algn="ctr">
              <a:buNone/>
            </a:pPr>
            <a:endParaRPr lang="en-US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SolaimanLipi" pitchFamily="65" charset="0"/>
              <a:cs typeface="SolaimanLipi" pitchFamily="65" charset="0"/>
            </a:endParaRPr>
          </a:p>
        </p:txBody>
      </p:sp>
      <p:sp>
        <p:nvSpPr>
          <p:cNvPr id="8" name="Title 7"/>
          <p:cNvSpPr>
            <a:spLocks noGrp="1"/>
          </p:cNvSpPr>
          <p:nvPr>
            <p:ph type="title"/>
          </p:nvPr>
        </p:nvSpPr>
        <p:spPr>
          <a:xfrm>
            <a:off x="958850" y="246063"/>
            <a:ext cx="2927350" cy="592137"/>
          </a:xfrm>
        </p:spPr>
        <p:txBody>
          <a:bodyPr/>
          <a:lstStyle/>
          <a:p>
            <a:r>
              <a:rPr lang="bn-BD" sz="6000" b="1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olaimanLipi" pitchFamily="65" charset="0"/>
                <a:cs typeface="SolaimanLipi" pitchFamily="65" charset="0"/>
              </a:rPr>
              <a:t>পরিচিতি</a:t>
            </a:r>
            <a:endParaRPr lang="en-US" sz="6000" b="1" dirty="0">
              <a:solidFill>
                <a:srgbClr val="FFFF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SolaimanLipi" pitchFamily="65" charset="0"/>
              <a:cs typeface="SolaimanLipi" pitchFamily="65" charset="0"/>
            </a:endParaRPr>
          </a:p>
        </p:txBody>
      </p:sp>
      <p:sp>
        <p:nvSpPr>
          <p:cNvPr id="17" name="TextBox 16"/>
          <p:cNvSpPr txBox="1"/>
          <p:nvPr/>
        </p:nvSpPr>
        <p:spPr>
          <a:xfrm>
            <a:off x="533400" y="3810000"/>
            <a:ext cx="3505200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>
              <a:defRPr/>
            </a:pPr>
            <a:r>
              <a:rPr lang="bn-BD" sz="3200" dirty="0">
                <a:effectLst>
                  <a:outerShdw blurRad="38100" dist="38100" dir="2700000" algn="tl">
                    <a:srgbClr val="C0C0C0"/>
                  </a:outerShdw>
                </a:effectLst>
                <a:latin typeface="SolaimanLipi" pitchFamily="65" charset="0"/>
                <a:cs typeface="SolaimanLipi" pitchFamily="65" charset="0"/>
              </a:rPr>
              <a:t>মোঃ মঞ্জুর-ই-এলাহী</a:t>
            </a:r>
          </a:p>
          <a:p>
            <a:pPr algn="r">
              <a:defRPr/>
            </a:pPr>
            <a:r>
              <a:rPr lang="bn-BD" sz="2000" dirty="0">
                <a:effectLst>
                  <a:outerShdw blurRad="38100" dist="38100" dir="2700000" algn="tl">
                    <a:srgbClr val="C0C0C0"/>
                  </a:outerShdw>
                </a:effectLst>
                <a:latin typeface="SolaimanLipi" pitchFamily="65" charset="0"/>
                <a:cs typeface="SolaimanLipi" pitchFamily="65" charset="0"/>
              </a:rPr>
              <a:t>প্রভাষক-কম্পিউটার শিক্ষা</a:t>
            </a:r>
          </a:p>
          <a:p>
            <a:pPr algn="r">
              <a:defRPr/>
            </a:pPr>
            <a:r>
              <a:rPr lang="bn-BD" sz="2000" dirty="0">
                <a:effectLst>
                  <a:outerShdw blurRad="38100" dist="38100" dir="2700000" algn="tl">
                    <a:srgbClr val="C0C0C0"/>
                  </a:outerShdw>
                </a:effectLst>
                <a:latin typeface="SolaimanLipi" pitchFamily="65" charset="0"/>
                <a:cs typeface="SolaimanLipi" pitchFamily="65" charset="0"/>
              </a:rPr>
              <a:t>নওয়াবেঁকী </a:t>
            </a:r>
            <a:r>
              <a:rPr lang="bn-BD" sz="2000" dirty="0" smtClean="0">
                <a:effectLst>
                  <a:outerShdw blurRad="38100" dist="38100" dir="2700000" algn="tl">
                    <a:srgbClr val="C0C0C0"/>
                  </a:outerShdw>
                </a:effectLst>
                <a:latin typeface="SolaimanLipi" pitchFamily="65" charset="0"/>
                <a:cs typeface="SolaimanLipi" pitchFamily="65" charset="0"/>
              </a:rPr>
              <a:t>মহাবিদ্যালয়</a:t>
            </a:r>
          </a:p>
          <a:p>
            <a:pPr algn="r">
              <a:defRPr/>
            </a:pPr>
            <a:r>
              <a:rPr lang="en-US" sz="1600" dirty="0">
                <a:effectLst>
                  <a:outerShdw blurRad="38100" dist="38100" dir="2700000" algn="tl">
                    <a:srgbClr val="C0C0C0"/>
                  </a:outerShdw>
                </a:effectLst>
                <a:latin typeface="Arial" charset="0"/>
                <a:cs typeface="Vrinda" charset="0"/>
              </a:rPr>
              <a:t>E-mail: </a:t>
            </a:r>
            <a:r>
              <a:rPr lang="en-US" sz="1600" dirty="0" smtClean="0">
                <a:effectLst>
                  <a:outerShdw blurRad="38100" dist="38100" dir="2700000" algn="tl">
                    <a:srgbClr val="C0C0C0"/>
                  </a:outerShdw>
                </a:effectLst>
                <a:latin typeface="Arial" charset="0"/>
                <a:cs typeface="Vrinda" charset="0"/>
              </a:rPr>
              <a:t>m_elahee@yahoo.com</a:t>
            </a:r>
            <a:endParaRPr lang="bn-BD" sz="1600" dirty="0" smtClean="0">
              <a:effectLst>
                <a:outerShdw blurRad="38100" dist="38100" dir="2700000" algn="tl">
                  <a:srgbClr val="C0C0C0"/>
                </a:outerShdw>
              </a:effectLst>
              <a:latin typeface="Arial" charset="0"/>
              <a:cs typeface="Vrinda" charset="0"/>
            </a:endParaRPr>
          </a:p>
          <a:p>
            <a:pPr algn="r">
              <a:defRPr/>
            </a:pPr>
            <a:r>
              <a:rPr lang="en-US" sz="1600" dirty="0" smtClean="0">
                <a:effectLst>
                  <a:outerShdw blurRad="38100" dist="38100" dir="2700000" algn="tl">
                    <a:srgbClr val="C0C0C0"/>
                  </a:outerShdw>
                </a:effectLst>
                <a:latin typeface="Arial" charset="0"/>
                <a:cs typeface="Vrinda" charset="0"/>
              </a:rPr>
              <a:t>melahee73@gmail.com</a:t>
            </a:r>
          </a:p>
          <a:p>
            <a:pPr algn="r">
              <a:defRPr/>
            </a:pPr>
            <a:r>
              <a:rPr lang="en-US" sz="1600" dirty="0" smtClean="0">
                <a:effectLst>
                  <a:outerShdw blurRad="38100" dist="38100" dir="2700000" algn="tl">
                    <a:srgbClr val="C0C0C0"/>
                  </a:outerShdw>
                </a:effectLst>
                <a:latin typeface="Arial" charset="0"/>
                <a:cs typeface="Vrinda" charset="0"/>
              </a:rPr>
              <a:t>Mob   </a:t>
            </a:r>
            <a:r>
              <a:rPr lang="en-US" sz="1600" dirty="0">
                <a:effectLst>
                  <a:outerShdw blurRad="38100" dist="38100" dir="2700000" algn="tl">
                    <a:srgbClr val="C0C0C0"/>
                  </a:outerShdw>
                </a:effectLst>
                <a:latin typeface="Arial" charset="0"/>
                <a:cs typeface="Vrinda" charset="0"/>
              </a:rPr>
              <a:t>: </a:t>
            </a:r>
            <a:r>
              <a:rPr lang="en-US" sz="1600" dirty="0" smtClean="0">
                <a:effectLst>
                  <a:outerShdw blurRad="38100" dist="38100" dir="2700000" algn="tl">
                    <a:srgbClr val="C0C0C0"/>
                  </a:outerShdw>
                </a:effectLst>
                <a:latin typeface="Arial" charset="0"/>
                <a:cs typeface="Vrinda" charset="0"/>
              </a:rPr>
              <a:t>01711909061,  01827591416</a:t>
            </a:r>
            <a:endParaRPr lang="en-US" sz="1600" dirty="0"/>
          </a:p>
        </p:txBody>
      </p:sp>
      <p:sp>
        <p:nvSpPr>
          <p:cNvPr id="15" name="TextBox 14"/>
          <p:cNvSpPr txBox="1"/>
          <p:nvPr/>
        </p:nvSpPr>
        <p:spPr>
          <a:xfrm>
            <a:off x="4884054" y="3657600"/>
            <a:ext cx="3733800" cy="995422"/>
          </a:xfrm>
          <a:prstGeom prst="roundRect">
            <a:avLst>
              <a:gd name="adj" fmla="val 50000"/>
            </a:avLst>
          </a:prstGeom>
          <a:solidFill>
            <a:schemeClr val="accent6">
              <a:lumMod val="50000"/>
            </a:schemeClr>
          </a:solidFill>
        </p:spPr>
        <p:txBody>
          <a:bodyPr wrap="square" rtlCol="0">
            <a:spAutoFit/>
          </a:bodyPr>
          <a:lstStyle/>
          <a:p>
            <a:r>
              <a:rPr lang="bn-BD" sz="4000" b="1" dirty="0" smtClean="0">
                <a:ln/>
                <a:solidFill>
                  <a:schemeClr val="bg1"/>
                </a:solidFill>
                <a:latin typeface="SolaimanLipi" pitchFamily="65" charset="0"/>
                <a:cs typeface="SolaimanLipi" pitchFamily="65" charset="0"/>
              </a:rPr>
              <a:t>পাঠের বিষয়বস্তু</a:t>
            </a:r>
            <a:endParaRPr lang="en-US" sz="4000" dirty="0">
              <a:solidFill>
                <a:schemeClr val="bg1"/>
              </a:solidFill>
            </a:endParaRPr>
          </a:p>
        </p:txBody>
      </p:sp>
      <p:pic>
        <p:nvPicPr>
          <p:cNvPr id="20" name="Picture 19" descr="me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524000" y="1676400"/>
            <a:ext cx="1447800" cy="1930399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Horizontal)">
                                      <p:cBhvr>
                                        <p:cTn id="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12" dur="500"/>
                                        <p:tgtEl>
                                          <p:spTgt spid="11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2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15" dur="500"/>
                                        <p:tgtEl>
                                          <p:spTgt spid="13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0" dur="500"/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3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500"/>
                            </p:stCondLst>
                            <p:childTnLst>
                              <p:par>
                                <p:cTn id="25" presetID="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7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1000"/>
                            </p:stCondLst>
                            <p:childTnLst>
                              <p:par>
                                <p:cTn id="29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1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2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36" dur="500"/>
                                        <p:tgtEl>
                                          <p:spTgt spid="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7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9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500"/>
                            </p:stCondLst>
                            <p:childTnLst>
                              <p:par>
                                <p:cTn id="41" presetID="2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43" dur="500"/>
                                        <p:tgtEl>
                                          <p:spTgt spid="1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>
                            <p:stCondLst>
                              <p:cond delay="1000"/>
                            </p:stCondLst>
                            <p:childTnLst>
                              <p:par>
                                <p:cTn id="45" presetID="2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47" dur="500"/>
                                        <p:tgtEl>
                                          <p:spTgt spid="1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8" fill="hold">
                            <p:stCondLst>
                              <p:cond delay="1500"/>
                            </p:stCondLst>
                            <p:childTnLst>
                              <p:par>
                                <p:cTn id="49" presetID="2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51" dur="500"/>
                                        <p:tgtEl>
                                          <p:spTgt spid="1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2" fill="hold">
                            <p:stCondLst>
                              <p:cond delay="2000"/>
                            </p:stCondLst>
                            <p:childTnLst>
                              <p:par>
                                <p:cTn id="53" presetID="2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5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6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7" fill="hold">
                            <p:stCondLst>
                              <p:cond delay="2500"/>
                            </p:stCondLst>
                            <p:childTnLst>
                              <p:par>
                                <p:cTn id="58" presetID="2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60" dur="500"/>
                                        <p:tgtEl>
                                          <p:spTgt spid="1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1" fill="hold">
                            <p:stCondLst>
                              <p:cond delay="3000"/>
                            </p:stCondLst>
                            <p:childTnLst>
                              <p:par>
                                <p:cTn id="62" presetID="2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64" dur="500"/>
                                        <p:tgtEl>
                                          <p:spTgt spid="1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" grpId="0" animBg="1"/>
      <p:bldP spid="11" grpId="0" uiExpand="1" build="p" animBg="1"/>
      <p:bldP spid="18" grpId="0" animBg="1"/>
      <p:bldP spid="13" grpId="0" uiExpand="1" build="p" animBg="1"/>
      <p:bldP spid="8" grpId="0"/>
      <p:bldP spid="17" grpId="0"/>
      <p:bldP spid="15" grpId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228600" y="76200"/>
            <a:ext cx="3733800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bn-BD" sz="4800" b="1" dirty="0" smtClean="0">
                <a:ln w="1905"/>
                <a:solidFill>
                  <a:srgbClr val="FFFF0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SolaimanLipi" pitchFamily="65" charset="0"/>
                <a:cs typeface="SolaimanLipi" pitchFamily="65" charset="0"/>
              </a:rPr>
              <a:t>প্রেষণা দান</a:t>
            </a:r>
            <a:endParaRPr lang="en-US" sz="4800" b="1" dirty="0">
              <a:ln w="1905"/>
              <a:solidFill>
                <a:srgbClr val="FFFF00"/>
              </a:soli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</a:endParaRPr>
          </a:p>
        </p:txBody>
      </p:sp>
      <p:pic>
        <p:nvPicPr>
          <p:cNvPr id="6" name="Picture 5" descr="b-414328-animated_gif_.gif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905124" y="1762124"/>
            <a:ext cx="3800475" cy="3800475"/>
          </a:xfrm>
          <a:prstGeom prst="rect">
            <a:avLst/>
          </a:prstGeom>
        </p:spPr>
      </p:pic>
    </p:spTree>
  </p:cSld>
  <p:clrMapOvr>
    <a:masterClrMapping/>
  </p:clrMapOvr>
  <p:transition>
    <p:blinds dir="vert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5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4" name="Text Box 4"/>
          <p:cNvSpPr txBox="1">
            <a:spLocks noChangeArrowheads="1"/>
          </p:cNvSpPr>
          <p:nvPr/>
        </p:nvSpPr>
        <p:spPr bwMode="auto">
          <a:xfrm>
            <a:off x="838200" y="1965325"/>
            <a:ext cx="7162800" cy="7699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  <a:defRPr/>
            </a:pPr>
            <a:r>
              <a:rPr lang="bn-BD" sz="4400" b="1" dirty="0">
                <a:solidFill>
                  <a:srgbClr val="00206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SolaimanLipi" pitchFamily="65" charset="0"/>
                <a:ea typeface="NikoshBAN" pitchFamily="2" charset="0"/>
                <a:cs typeface="SolaimanLipi" pitchFamily="65" charset="0"/>
              </a:rPr>
              <a:t>এই পাঠ শেষে শিক্ষার্থীরা-</a:t>
            </a:r>
            <a:endParaRPr lang="en-US" sz="4400" b="1" dirty="0">
              <a:solidFill>
                <a:srgbClr val="002060"/>
              </a:solidFill>
              <a:effectLst>
                <a:outerShdw blurRad="38100" dist="38100" dir="2700000" algn="tl">
                  <a:srgbClr val="C0C0C0"/>
                </a:outerShdw>
              </a:effectLst>
              <a:latin typeface="SolaimanLipi" pitchFamily="65" charset="0"/>
              <a:ea typeface="NikoshBAN" pitchFamily="2" charset="0"/>
              <a:cs typeface="SolaimanLipi" pitchFamily="65" charset="0"/>
            </a:endParaRPr>
          </a:p>
        </p:txBody>
      </p:sp>
      <p:sp>
        <p:nvSpPr>
          <p:cNvPr id="4099" name="Rectangle 23"/>
          <p:cNvSpPr>
            <a:spLocks noChangeArrowheads="1"/>
          </p:cNvSpPr>
          <p:nvPr/>
        </p:nvSpPr>
        <p:spPr bwMode="auto">
          <a:xfrm>
            <a:off x="457200" y="3352800"/>
            <a:ext cx="8686800" cy="2362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marL="342900" indent="-342900" algn="l">
              <a:lnSpc>
                <a:spcPct val="90000"/>
              </a:lnSpc>
              <a:spcBef>
                <a:spcPct val="20000"/>
              </a:spcBef>
            </a:pPr>
            <a:r>
              <a:rPr lang="bn-BD" sz="3600" b="1" kern="1100" dirty="0" smtClean="0">
                <a:solidFill>
                  <a:srgbClr val="0052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olaimanLipi" pitchFamily="65" charset="0"/>
                <a:ea typeface="NikoshBAN" pitchFamily="2" charset="0"/>
                <a:cs typeface="SolaimanLipi" pitchFamily="65" charset="0"/>
                <a:sym typeface="Wingdings"/>
              </a:rPr>
              <a:t></a:t>
            </a:r>
            <a:r>
              <a:rPr lang="en-US" sz="3600" b="1" kern="1100" dirty="0" smtClean="0">
                <a:solidFill>
                  <a:srgbClr val="0052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olaimanLipi" pitchFamily="65" charset="0"/>
                <a:ea typeface="NikoshBAN" pitchFamily="2" charset="0"/>
                <a:cs typeface="SolaimanLipi" pitchFamily="65" charset="0"/>
                <a:sym typeface="Wingdings"/>
              </a:rPr>
              <a:t> </a:t>
            </a:r>
            <a:r>
              <a:rPr lang="bn-BD" sz="3600" b="1" kern="1100" dirty="0" smtClean="0">
                <a:solidFill>
                  <a:srgbClr val="0052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olaimanLipi" pitchFamily="65" charset="0"/>
                <a:ea typeface="NikoshBAN" pitchFamily="2" charset="0"/>
                <a:cs typeface="SolaimanLipi" pitchFamily="65" charset="0"/>
              </a:rPr>
              <a:t>কম্পিউটার কী তা </a:t>
            </a:r>
            <a:r>
              <a:rPr lang="bn-BD" sz="3600" b="1" kern="1100" dirty="0">
                <a:solidFill>
                  <a:srgbClr val="0052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olaimanLipi" pitchFamily="65" charset="0"/>
                <a:ea typeface="NikoshBAN" pitchFamily="2" charset="0"/>
                <a:cs typeface="SolaimanLipi" pitchFamily="65" charset="0"/>
              </a:rPr>
              <a:t>বলতে </a:t>
            </a:r>
            <a:r>
              <a:rPr lang="bn-BD" sz="3600" b="1" kern="1100" dirty="0" smtClean="0">
                <a:solidFill>
                  <a:srgbClr val="0052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olaimanLipi" pitchFamily="65" charset="0"/>
                <a:ea typeface="NikoshBAN" pitchFamily="2" charset="0"/>
                <a:cs typeface="SolaimanLipi" pitchFamily="65" charset="0"/>
              </a:rPr>
              <a:t>পারবে।</a:t>
            </a:r>
            <a:endParaRPr lang="bn-BD" sz="3600" b="1" kern="1100" dirty="0">
              <a:solidFill>
                <a:srgbClr val="0052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SolaimanLipi" pitchFamily="65" charset="0"/>
              <a:ea typeface="NikoshBAN" pitchFamily="2" charset="0"/>
              <a:cs typeface="SolaimanLipi" pitchFamily="65" charset="0"/>
            </a:endParaRPr>
          </a:p>
          <a:p>
            <a:pPr marL="342900" indent="-342900" algn="l">
              <a:lnSpc>
                <a:spcPct val="90000"/>
              </a:lnSpc>
              <a:spcBef>
                <a:spcPct val="20000"/>
              </a:spcBef>
            </a:pPr>
            <a:r>
              <a:rPr lang="bn-BD" sz="3600" b="1" kern="1100" dirty="0" smtClean="0">
                <a:solidFill>
                  <a:srgbClr val="0052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olaimanLipi" pitchFamily="65" charset="0"/>
                <a:ea typeface="NikoshBAN" pitchFamily="2" charset="0"/>
                <a:cs typeface="SolaimanLipi" pitchFamily="65" charset="0"/>
                <a:sym typeface="Wingdings"/>
              </a:rPr>
              <a:t></a:t>
            </a:r>
            <a:r>
              <a:rPr lang="en-US" sz="3600" b="1" kern="1100" dirty="0" smtClean="0">
                <a:solidFill>
                  <a:srgbClr val="0052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olaimanLipi" pitchFamily="65" charset="0"/>
                <a:ea typeface="NikoshBAN" pitchFamily="2" charset="0"/>
                <a:cs typeface="SolaimanLipi" pitchFamily="65" charset="0"/>
                <a:sym typeface="Wingdings"/>
              </a:rPr>
              <a:t> </a:t>
            </a:r>
            <a:r>
              <a:rPr lang="bn-BD" sz="3600" b="1" kern="1100" dirty="0" smtClean="0">
                <a:solidFill>
                  <a:srgbClr val="0052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olaimanLipi" pitchFamily="65" charset="0"/>
                <a:ea typeface="NikoshBAN" pitchFamily="2" charset="0"/>
                <a:cs typeface="SolaimanLipi" pitchFamily="65" charset="0"/>
              </a:rPr>
              <a:t>কম্পিউটারের </a:t>
            </a:r>
            <a:r>
              <a:rPr lang="bn-BD" sz="3600" b="1" kern="1100" dirty="0">
                <a:solidFill>
                  <a:srgbClr val="0052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olaimanLipi" pitchFamily="65" charset="0"/>
                <a:ea typeface="NikoshBAN" pitchFamily="2" charset="0"/>
                <a:cs typeface="SolaimanLipi" pitchFamily="65" charset="0"/>
              </a:rPr>
              <a:t>প্রকারভেদ উল্লেখ করতে </a:t>
            </a:r>
            <a:r>
              <a:rPr lang="bn-BD" sz="3600" b="1" kern="1100" dirty="0" smtClean="0">
                <a:solidFill>
                  <a:srgbClr val="0052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olaimanLipi" pitchFamily="65" charset="0"/>
                <a:ea typeface="NikoshBAN" pitchFamily="2" charset="0"/>
                <a:cs typeface="SolaimanLipi" pitchFamily="65" charset="0"/>
              </a:rPr>
              <a:t>পারবে।</a:t>
            </a:r>
            <a:endParaRPr lang="bn-BD" sz="3600" b="1" kern="1100" dirty="0">
              <a:solidFill>
                <a:srgbClr val="0052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SolaimanLipi" pitchFamily="65" charset="0"/>
              <a:ea typeface="NikoshBAN" pitchFamily="2" charset="0"/>
              <a:cs typeface="SolaimanLipi" pitchFamily="65" charset="0"/>
            </a:endParaRPr>
          </a:p>
          <a:p>
            <a:pPr marL="342900" indent="-342900" algn="l">
              <a:lnSpc>
                <a:spcPct val="90000"/>
              </a:lnSpc>
              <a:spcBef>
                <a:spcPct val="20000"/>
              </a:spcBef>
            </a:pPr>
            <a:r>
              <a:rPr lang="bn-BD" sz="3600" b="1" kern="1100" dirty="0" smtClean="0">
                <a:solidFill>
                  <a:srgbClr val="0052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olaimanLipi" pitchFamily="65" charset="0"/>
                <a:ea typeface="NikoshBAN" pitchFamily="2" charset="0"/>
                <a:cs typeface="SolaimanLipi" pitchFamily="65" charset="0"/>
                <a:sym typeface="Wingdings"/>
              </a:rPr>
              <a:t></a:t>
            </a:r>
            <a:r>
              <a:rPr lang="en-US" sz="3600" b="1" kern="1100" dirty="0" smtClean="0">
                <a:solidFill>
                  <a:srgbClr val="0052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olaimanLipi" pitchFamily="65" charset="0"/>
                <a:ea typeface="NikoshBAN" pitchFamily="2" charset="0"/>
                <a:cs typeface="SolaimanLipi" pitchFamily="65" charset="0"/>
                <a:sym typeface="Wingdings"/>
              </a:rPr>
              <a:t> </a:t>
            </a:r>
            <a:r>
              <a:rPr lang="bn-BD" sz="3600" b="1" kern="1100" dirty="0" smtClean="0">
                <a:solidFill>
                  <a:srgbClr val="0052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olaimanLipi" pitchFamily="65" charset="0"/>
                <a:ea typeface="NikoshBAN" pitchFamily="2" charset="0"/>
                <a:cs typeface="SolaimanLipi" pitchFamily="65" charset="0"/>
              </a:rPr>
              <a:t>কম্পিউটারের </a:t>
            </a:r>
            <a:r>
              <a:rPr lang="bn-BD" sz="3600" b="1" kern="1100" dirty="0">
                <a:solidFill>
                  <a:srgbClr val="0052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olaimanLipi" pitchFamily="65" charset="0"/>
                <a:ea typeface="NikoshBAN" pitchFamily="2" charset="0"/>
                <a:cs typeface="SolaimanLipi" pitchFamily="65" charset="0"/>
              </a:rPr>
              <a:t>বৈশিষ্ট্য বলতে পারবে </a:t>
            </a:r>
            <a:r>
              <a:rPr lang="bn-BD" sz="3600" b="1" dirty="0">
                <a:solidFill>
                  <a:srgbClr val="0052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olaimanLipi" pitchFamily="65" charset="0"/>
                <a:ea typeface="NikoshBAN" pitchFamily="2" charset="0"/>
                <a:cs typeface="SolaimanLipi" pitchFamily="65" charset="0"/>
              </a:rPr>
              <a:t>।</a:t>
            </a:r>
            <a:endParaRPr lang="en-US" sz="3600" b="1" dirty="0">
              <a:solidFill>
                <a:srgbClr val="0052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SolaimanLipi" pitchFamily="65" charset="0"/>
              <a:ea typeface="NikoshBAN" pitchFamily="2" charset="0"/>
              <a:cs typeface="SolaimanLipi" pitchFamily="65" charset="0"/>
            </a:endParaRPr>
          </a:p>
          <a:p>
            <a:pPr marL="342900" indent="-342900" algn="l">
              <a:lnSpc>
                <a:spcPct val="90000"/>
              </a:lnSpc>
              <a:spcBef>
                <a:spcPct val="20000"/>
              </a:spcBef>
            </a:pPr>
            <a:endParaRPr lang="en-US" sz="3600" dirty="0">
              <a:solidFill>
                <a:srgbClr val="0052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SolaimanLipi" pitchFamily="65" charset="0"/>
              <a:ea typeface="NikoshBAN" pitchFamily="2" charset="0"/>
              <a:cs typeface="SolaimanLipi" pitchFamily="65" charset="0"/>
            </a:endParaRPr>
          </a:p>
        </p:txBody>
      </p:sp>
      <p:sp>
        <p:nvSpPr>
          <p:cNvPr id="4100" name="Rectangle 4"/>
          <p:cNvSpPr>
            <a:spLocks noChangeArrowheads="1"/>
          </p:cNvSpPr>
          <p:nvPr/>
        </p:nvSpPr>
        <p:spPr bwMode="auto">
          <a:xfrm>
            <a:off x="152400" y="0"/>
            <a:ext cx="3733800" cy="1016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r>
              <a:rPr lang="bn-BD" sz="6000" b="1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olaimanLipi" pitchFamily="65" charset="0"/>
                <a:ea typeface="NikoshBAN" pitchFamily="2" charset="0"/>
                <a:cs typeface="SolaimanLipi" pitchFamily="65" charset="0"/>
              </a:rPr>
              <a:t>শিখনফল </a:t>
            </a:r>
            <a:endParaRPr lang="en-US" sz="6000" b="1" dirty="0">
              <a:solidFill>
                <a:srgbClr val="FFFF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SolaimanLipi" pitchFamily="65" charset="0"/>
              <a:ea typeface="NikoshBAN" pitchFamily="2" charset="0"/>
              <a:cs typeface="SolaimanLipi" pitchFamily="65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85" decel="100000"/>
                                        <p:tgtEl>
                                          <p:spTgt spid="4100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8" dur="385" decel="100000"/>
                                        <p:tgtEl>
                                          <p:spTgt spid="4100"/>
                                        </p:tgtEl>
                                      </p:cBhvr>
                                      <p:from x="10000" y="10000"/>
                                      <p:to x="200000" y="450000"/>
                                    </p:animScale>
                                    <p:animScale>
                                      <p:cBhvr>
                                        <p:cTn id="9" dur="615" accel="100000" fill="hold">
                                          <p:stCondLst>
                                            <p:cond delay="385"/>
                                          </p:stCondLst>
                                        </p:cTn>
                                        <p:tgtEl>
                                          <p:spTgt spid="4100"/>
                                        </p:tgtEl>
                                      </p:cBhvr>
                                      <p:from x="200000" y="450000"/>
                                      <p:to x="100000" y="100000"/>
                                    </p:animScale>
                                    <p:set>
                                      <p:cBhvr>
                                        <p:cTn id="10" dur="385" fill="hold"/>
                                        <p:tgtEl>
                                          <p:spTgt spid="410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o>
                                        <p:strVal val="(0.5)"/>
                                      </p:to>
                                    </p:set>
                                    <p:anim from="(0.5)" to="(#ppt_x)" calcmode="lin" valueType="num">
                                      <p:cBhvr>
                                        <p:cTn id="11" dur="615" accel="100000" fill="hold">
                                          <p:stCondLst>
                                            <p:cond delay="385"/>
                                          </p:stCondLst>
                                        </p:cTn>
                                        <p:tgtEl>
                                          <p:spTgt spid="410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set>
                                      <p:cBhvr>
                                        <p:cTn id="12" dur="385" fill="hold"/>
                                        <p:tgtEl>
                                          <p:spTgt spid="410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o>
                                        <p:strVal val="(#ppt_y+0.4)"/>
                                      </p:to>
                                    </p:set>
                                    <p:anim from="(#ppt_y+0.4)" to="(#ppt_y)" calcmode="lin" valueType="num">
                                      <p:cBhvr>
                                        <p:cTn id="13" dur="615" accel="100000" fill="hold">
                                          <p:stCondLst>
                                            <p:cond delay="385"/>
                                          </p:stCondLst>
                                        </p:cTn>
                                        <p:tgtEl>
                                          <p:spTgt spid="410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2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51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51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20" dur="500"/>
                                        <p:tgtEl>
                                          <p:spTgt spid="51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409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409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27" dur="500"/>
                                        <p:tgtEl>
                                          <p:spTgt spid="409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409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409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34" dur="500"/>
                                        <p:tgtEl>
                                          <p:spTgt spid="409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2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9" dur="500" fill="hold"/>
                                        <p:tgtEl>
                                          <p:spTgt spid="409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500" fill="hold"/>
                                        <p:tgtEl>
                                          <p:spTgt spid="409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41" dur="500"/>
                                        <p:tgtEl>
                                          <p:spTgt spid="409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124" grpId="0"/>
      <p:bldP spid="4100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73732_d8b300bfb702934f4bbc15814e14a36a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32237" y="1371600"/>
            <a:ext cx="4451837" cy="3643086"/>
          </a:xfrm>
          <a:prstGeom prst="rect">
            <a:avLst/>
          </a:prstGeom>
        </p:spPr>
      </p:pic>
      <p:pic>
        <p:nvPicPr>
          <p:cNvPr id="8" name="Picture 7" descr="tv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343400" y="2819400"/>
            <a:ext cx="4659296" cy="3581400"/>
          </a:xfrm>
          <a:prstGeom prst="rect">
            <a:avLst/>
          </a:prstGeom>
        </p:spPr>
      </p:pic>
      <p:sp>
        <p:nvSpPr>
          <p:cNvPr id="10" name="TextBox 9"/>
          <p:cNvSpPr txBox="1"/>
          <p:nvPr/>
        </p:nvSpPr>
        <p:spPr>
          <a:xfrm>
            <a:off x="5715000" y="4267200"/>
            <a:ext cx="17526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BD" sz="3200" b="1" dirty="0" smtClean="0">
                <a:solidFill>
                  <a:srgbClr val="0052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olaimanLipi" pitchFamily="65" charset="0"/>
                <a:cs typeface="SolaimanLipi" pitchFamily="65" charset="0"/>
              </a:rPr>
              <a:t>টেলিভিশন</a:t>
            </a:r>
            <a:endParaRPr lang="en-US" sz="3200" b="1" dirty="0">
              <a:solidFill>
                <a:srgbClr val="0052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SolaimanLipi" pitchFamily="65" charset="0"/>
              <a:cs typeface="SolaimanLipi" pitchFamily="65" charset="0"/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1371600" y="1828800"/>
            <a:ext cx="14478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BD" sz="3200" b="1" dirty="0" smtClean="0">
                <a:solidFill>
                  <a:srgbClr val="0052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olaimanLipi" pitchFamily="65" charset="0"/>
                <a:cs typeface="SolaimanLipi" pitchFamily="65" charset="0"/>
              </a:rPr>
              <a:t>রেডিও</a:t>
            </a:r>
            <a:endParaRPr lang="en-US" sz="3200" b="1" dirty="0">
              <a:solidFill>
                <a:srgbClr val="0052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SolaimanLipi" pitchFamily="65" charset="0"/>
              <a:cs typeface="SolaimanLipi" pitchFamily="65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8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2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/>
      <p:bldP spid="11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7" descr="acer-aspire-ie-3450-desktop-pc-1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1600200"/>
            <a:ext cx="5334000" cy="426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" name="Picture 2" descr="Budget-Dual-SIM-QWERTY-Phone-TV-and-Radio-plusbuyer.jpg"/>
          <p:cNvPicPr>
            <a:picLocks noChangeAspect="1"/>
          </p:cNvPicPr>
          <p:nvPr/>
        </p:nvPicPr>
        <p:blipFill>
          <a:blip r:embed="rId3"/>
          <a:srcRect l="19355" r="19355"/>
          <a:stretch>
            <a:fillRect/>
          </a:stretch>
        </p:blipFill>
        <p:spPr>
          <a:xfrm>
            <a:off x="6019800" y="1143001"/>
            <a:ext cx="2677884" cy="4191000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6705600" y="5334000"/>
            <a:ext cx="14478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BD" sz="3200" b="1" dirty="0" smtClean="0">
                <a:solidFill>
                  <a:srgbClr val="0052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olaimanLipi" pitchFamily="65" charset="0"/>
                <a:cs typeface="SolaimanLipi" pitchFamily="65" charset="0"/>
              </a:rPr>
              <a:t>মোবাইল</a:t>
            </a:r>
            <a:endParaRPr lang="en-US" sz="3200" b="1" dirty="0">
              <a:solidFill>
                <a:srgbClr val="0052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SolaimanLipi" pitchFamily="65" charset="0"/>
              <a:cs typeface="SolaimanLipi" pitchFamily="65" charset="0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228600" y="1066800"/>
            <a:ext cx="18288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BD" sz="3200" b="1" dirty="0" smtClean="0">
                <a:solidFill>
                  <a:srgbClr val="0052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olaimanLipi" pitchFamily="65" charset="0"/>
                <a:cs typeface="SolaimanLipi" pitchFamily="65" charset="0"/>
              </a:rPr>
              <a:t>কম্পিউটার</a:t>
            </a:r>
            <a:endParaRPr lang="en-US" sz="3200" b="1" dirty="0">
              <a:solidFill>
                <a:srgbClr val="0052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SolaimanLipi" pitchFamily="65" charset="0"/>
              <a:cs typeface="SolaimanLipi" pitchFamily="65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304800" y="5906869"/>
            <a:ext cx="86106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BD" sz="3600" b="1" dirty="0" smtClean="0">
                <a:solidFill>
                  <a:srgbClr val="4F032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olaimanLipi" pitchFamily="65" charset="0"/>
                <a:cs typeface="SolaimanLipi" pitchFamily="65" charset="0"/>
              </a:rPr>
              <a:t>আমাদের আজকের আলোচনা কম্পিউটারের ধারনা</a:t>
            </a:r>
            <a:endParaRPr lang="en-US" sz="3600" b="1" dirty="0">
              <a:solidFill>
                <a:srgbClr val="4F032E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SolaimanLipi" pitchFamily="65" charset="0"/>
              <a:cs typeface="SolaimanLipi" pitchFamily="65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8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2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2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5" grpId="0"/>
      <p:bldP spid="6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5" name="AutoShape 3"/>
          <p:cNvSpPr>
            <a:spLocks noChangeArrowheads="1"/>
          </p:cNvSpPr>
          <p:nvPr/>
        </p:nvSpPr>
        <p:spPr bwMode="auto">
          <a:xfrm>
            <a:off x="3810000" y="5486400"/>
            <a:ext cx="5181600" cy="1371600"/>
          </a:xfrm>
          <a:prstGeom prst="foldedCorner">
            <a:avLst>
              <a:gd name="adj" fmla="val 12500"/>
            </a:avLst>
          </a:prstGeom>
          <a:noFill/>
          <a:ln w="9525">
            <a:noFill/>
            <a:round/>
            <a:headEnd/>
            <a:tailEnd/>
          </a:ln>
          <a:effectLst/>
        </p:spPr>
        <p:txBody>
          <a:bodyPr wrap="none" lIns="91418" tIns="45710" rIns="91418" bIns="45710" anchor="ctr"/>
          <a:lstStyle/>
          <a:p>
            <a:pPr>
              <a:defRPr/>
            </a:pPr>
            <a:endParaRPr lang="en-US" sz="2200" dirty="0">
              <a:solidFill>
                <a:srgbClr val="FFFFCC"/>
              </a:solidFill>
              <a:effectLst>
                <a:outerShdw blurRad="38100" dist="38100" dir="2700000" algn="tl">
                  <a:srgbClr val="C0C0C0"/>
                </a:outerShdw>
              </a:effectLst>
              <a:latin typeface="Arial" charset="0"/>
              <a:cs typeface="Vrinda" charset="0"/>
            </a:endParaRPr>
          </a:p>
        </p:txBody>
      </p:sp>
      <p:sp>
        <p:nvSpPr>
          <p:cNvPr id="3076" name="AutoShape 4"/>
          <p:cNvSpPr>
            <a:spLocks noChangeArrowheads="1"/>
          </p:cNvSpPr>
          <p:nvPr/>
        </p:nvSpPr>
        <p:spPr bwMode="auto">
          <a:xfrm>
            <a:off x="152400" y="5486400"/>
            <a:ext cx="3471863" cy="1371600"/>
          </a:xfrm>
          <a:prstGeom prst="foldedCorner">
            <a:avLst>
              <a:gd name="adj" fmla="val 12500"/>
            </a:avLst>
          </a:prstGeom>
          <a:noFill/>
          <a:ln w="9525">
            <a:noFill/>
            <a:round/>
            <a:headEnd/>
            <a:tailEnd/>
          </a:ln>
          <a:effectLst/>
        </p:spPr>
        <p:txBody>
          <a:bodyPr wrap="none" lIns="91418" tIns="45710" rIns="91418" bIns="45710" anchor="ctr"/>
          <a:lstStyle/>
          <a:p>
            <a:pPr algn="r">
              <a:defRPr/>
            </a:pPr>
            <a:endParaRPr lang="en-US" sz="2400" dirty="0">
              <a:solidFill>
                <a:schemeClr val="bg1"/>
              </a:solidFill>
              <a:effectLst>
                <a:outerShdw blurRad="38100" dist="38100" dir="2700000" algn="tl">
                  <a:srgbClr val="C0C0C0"/>
                </a:outerShdw>
              </a:effectLst>
              <a:latin typeface="SolaimanLipi" pitchFamily="65" charset="0"/>
              <a:cs typeface="SolaimanLipi" pitchFamily="65" charset="0"/>
            </a:endParaRPr>
          </a:p>
        </p:txBody>
      </p:sp>
      <p:sp>
        <p:nvSpPr>
          <p:cNvPr id="10" name="Rectangle 4"/>
          <p:cNvSpPr>
            <a:spLocks noChangeArrowheads="1"/>
          </p:cNvSpPr>
          <p:nvPr/>
        </p:nvSpPr>
        <p:spPr bwMode="auto">
          <a:xfrm>
            <a:off x="1219200" y="381000"/>
            <a:ext cx="5638800" cy="110799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r>
              <a:rPr lang="bn-BD" sz="6600" b="1" dirty="0" smtClean="0">
                <a:solidFill>
                  <a:schemeClr val="accent3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olaimanLipi" pitchFamily="65" charset="0"/>
                <a:ea typeface="NikoshBAN" pitchFamily="2" charset="0"/>
                <a:cs typeface="SolaimanLipi" pitchFamily="65" charset="0"/>
              </a:rPr>
              <a:t>পাঠ ঘোষনা</a:t>
            </a:r>
            <a:endParaRPr lang="en-US" sz="6600" b="1" dirty="0">
              <a:solidFill>
                <a:schemeClr val="accent3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SolaimanLipi" pitchFamily="65" charset="0"/>
              <a:ea typeface="NikoshBAN" pitchFamily="2" charset="0"/>
              <a:cs typeface="SolaimanLipi" pitchFamily="65" charset="0"/>
            </a:endParaRPr>
          </a:p>
        </p:txBody>
      </p:sp>
      <p:sp>
        <p:nvSpPr>
          <p:cNvPr id="11" name="Rectangle 4"/>
          <p:cNvSpPr>
            <a:spLocks noChangeArrowheads="1"/>
          </p:cNvSpPr>
          <p:nvPr/>
        </p:nvSpPr>
        <p:spPr bwMode="auto">
          <a:xfrm>
            <a:off x="685800" y="2328208"/>
            <a:ext cx="7924800" cy="212365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>
              <a:defRPr/>
            </a:pPr>
            <a:r>
              <a:rPr lang="bn-BD" sz="6600" b="1" dirty="0" smtClean="0">
                <a:ln/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olaimanLipi" pitchFamily="65" charset="0"/>
                <a:cs typeface="SolaimanLipi" pitchFamily="65" charset="0"/>
              </a:rPr>
              <a:t>কম্পিউটারের ধারনা</a:t>
            </a:r>
          </a:p>
          <a:p>
            <a:pPr>
              <a:defRPr/>
            </a:pPr>
            <a:r>
              <a:rPr lang="bn-BD" sz="6600" b="1" dirty="0" smtClean="0">
                <a:ln/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olaimanLipi" pitchFamily="65" charset="0"/>
                <a:cs typeface="SolaimanLipi" pitchFamily="65" charset="0"/>
                <a:sym typeface="Wingdings"/>
              </a:rPr>
              <a:t>(</a:t>
            </a:r>
            <a:r>
              <a:rPr lang="bn-BD" sz="6600" b="1" dirty="0" smtClean="0">
                <a:ln/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olaimanLipi" pitchFamily="65" charset="0"/>
                <a:cs typeface="SolaimanLipi" pitchFamily="65" charset="0"/>
              </a:rPr>
              <a:t>শ্রেণিবিভাগ ও বৈশিষ্ট্য)</a:t>
            </a:r>
            <a:endParaRPr lang="en-US" sz="6600" dirty="0">
              <a:solidFill>
                <a:srgbClr val="FFFF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SolaimanLipi" pitchFamily="65" charset="0"/>
              <a:cs typeface="SolaimanLipi" pitchFamily="65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8" presetClass="entr" presetSubtype="1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7" presetClass="entr" presetSubtype="0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12" dur="80"/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13" dur="80"/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4" dur="80"/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7" presetClass="entr" presetSubtype="0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19" dur="80"/>
                                        <p:tgtEl>
                                          <p:spTgt spid="1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20" dur="80"/>
                                        <p:tgtEl>
                                          <p:spTgt spid="1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21" dur="80"/>
                                        <p:tgtEl>
                                          <p:spTgt spid="1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ChangeArrowheads="1"/>
          </p:cNvSpPr>
          <p:nvPr/>
        </p:nvSpPr>
        <p:spPr bwMode="auto">
          <a:xfrm>
            <a:off x="152400" y="0"/>
            <a:ext cx="5638800" cy="92333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r>
              <a:rPr lang="bn-BD" sz="5400" b="1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olaimanLipi" pitchFamily="65" charset="0"/>
                <a:ea typeface="NikoshBAN" pitchFamily="2" charset="0"/>
                <a:cs typeface="SolaimanLipi" pitchFamily="65" charset="0"/>
              </a:rPr>
              <a:t>কম্পিউটারের ধারনা</a:t>
            </a:r>
            <a:endParaRPr lang="en-US" sz="5400" b="1" dirty="0">
              <a:solidFill>
                <a:srgbClr val="FFFF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SolaimanLipi" pitchFamily="65" charset="0"/>
              <a:ea typeface="NikoshBAN" pitchFamily="2" charset="0"/>
              <a:cs typeface="SolaimanLipi" pitchFamily="65" charset="0"/>
            </a:endParaRPr>
          </a:p>
        </p:txBody>
      </p:sp>
      <p:grpSp>
        <p:nvGrpSpPr>
          <p:cNvPr id="6" name="Group 12"/>
          <p:cNvGrpSpPr>
            <a:grpSpLocks/>
          </p:cNvGrpSpPr>
          <p:nvPr/>
        </p:nvGrpSpPr>
        <p:grpSpPr bwMode="auto">
          <a:xfrm>
            <a:off x="290513" y="1016000"/>
            <a:ext cx="8777287" cy="584200"/>
            <a:chOff x="39" y="660"/>
            <a:chExt cx="5676" cy="368"/>
          </a:xfrm>
        </p:grpSpPr>
        <p:pic>
          <p:nvPicPr>
            <p:cNvPr id="7" name="Picture 7" descr="cubo_rosso_architetto_fr_01"/>
            <p:cNvPicPr>
              <a:picLocks noChangeAspect="1" noChangeArrowheads="1"/>
            </p:cNvPicPr>
            <p:nvPr/>
          </p:nvPicPr>
          <p:blipFill>
            <a:blip r:embed="rId2"/>
            <a:srcRect/>
            <a:stretch>
              <a:fillRect/>
            </a:stretch>
          </p:blipFill>
          <p:spPr bwMode="auto">
            <a:xfrm>
              <a:off x="39" y="675"/>
              <a:ext cx="576" cy="35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8" name="AutoShape 8"/>
            <p:cNvSpPr>
              <a:spLocks noChangeArrowheads="1"/>
            </p:cNvSpPr>
            <p:nvPr/>
          </p:nvSpPr>
          <p:spPr bwMode="auto">
            <a:xfrm>
              <a:off x="507" y="687"/>
              <a:ext cx="1989" cy="321"/>
            </a:xfrm>
            <a:prstGeom prst="chevron">
              <a:avLst>
                <a:gd name="adj" fmla="val 39600"/>
              </a:avLst>
            </a:prstGeom>
            <a:gradFill rotWithShape="1">
              <a:gsLst>
                <a:gs pos="0">
                  <a:srgbClr val="929200"/>
                </a:gs>
                <a:gs pos="50000">
                  <a:srgbClr val="FFFF00"/>
                </a:gs>
                <a:gs pos="100000">
                  <a:srgbClr val="929200"/>
                </a:gs>
              </a:gsLst>
              <a:lin ang="0" scaled="1"/>
            </a:gradFill>
            <a:ln w="9525">
              <a:noFill/>
              <a:miter lim="800000"/>
              <a:headEnd/>
              <a:tailEnd/>
            </a:ln>
          </p:spPr>
          <p:txBody>
            <a:bodyPr wrap="none" lIns="91418" tIns="45710" rIns="91418" bIns="45710" anchor="ctr"/>
            <a:lstStyle/>
            <a:p>
              <a:pPr algn="ctr"/>
              <a:endParaRPr lang="en-US" sz="1800" b="1">
                <a:solidFill>
                  <a:schemeClr val="accent2"/>
                </a:solidFill>
                <a:latin typeface="Arial" charset="0"/>
                <a:cs typeface="Arial" charset="0"/>
              </a:endParaRPr>
            </a:p>
          </p:txBody>
        </p:sp>
        <p:sp>
          <p:nvSpPr>
            <p:cNvPr id="9" name="Text Box 9"/>
            <p:cNvSpPr txBox="1">
              <a:spLocks noChangeArrowheads="1"/>
            </p:cNvSpPr>
            <p:nvPr/>
          </p:nvSpPr>
          <p:spPr bwMode="auto">
            <a:xfrm>
              <a:off x="570" y="660"/>
              <a:ext cx="5145" cy="36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91418" tIns="45710" rIns="91418" bIns="45710">
              <a:spAutoFit/>
            </a:bodyPr>
            <a:lstStyle/>
            <a:p>
              <a:pPr algn="l"/>
              <a:r>
                <a:rPr lang="bn-BD" sz="3200" b="1" dirty="0" smtClean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SolaimanLipi" pitchFamily="65" charset="0"/>
                  <a:cs typeface="SolaimanLipi" pitchFamily="65" charset="0"/>
                </a:rPr>
                <a:t>কম্পিউটার কি?</a:t>
              </a:r>
              <a:endParaRPr lang="en-US" sz="3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olaimanLipi" pitchFamily="65" charset="0"/>
                <a:cs typeface="SolaimanLipi" pitchFamily="65" charset="0"/>
              </a:endParaRPr>
            </a:p>
          </p:txBody>
        </p:sp>
      </p:grpSp>
      <p:sp>
        <p:nvSpPr>
          <p:cNvPr id="26" name="TextBox 25"/>
          <p:cNvSpPr txBox="1"/>
          <p:nvPr/>
        </p:nvSpPr>
        <p:spPr>
          <a:xfrm>
            <a:off x="97974" y="1556658"/>
            <a:ext cx="5562600" cy="517064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buFont typeface="Wingdings" pitchFamily="2" charset="2"/>
              <a:buChar char=":"/>
            </a:pPr>
            <a:r>
              <a:rPr lang="en-US" sz="3300" dirty="0" smtClean="0">
                <a:solidFill>
                  <a:schemeClr val="accent2">
                    <a:lumMod val="50000"/>
                  </a:schemeClr>
                </a:solidFill>
                <a:cs typeface="Times New Roman" panose="02020603050405020304" pitchFamily="18" charset="0"/>
              </a:rPr>
              <a:t>Computer</a:t>
            </a:r>
            <a:r>
              <a:rPr lang="en-US" sz="3300" dirty="0" smtClean="0">
                <a:solidFill>
                  <a:schemeClr val="accent2">
                    <a:lumMod val="50000"/>
                  </a:schemeClr>
                </a:solidFill>
                <a:latin typeface="SolaimanLipi" pitchFamily="65" charset="0"/>
                <a:cs typeface="SolaimanLipi" pitchFamily="65" charset="0"/>
              </a:rPr>
              <a:t> </a:t>
            </a:r>
            <a:r>
              <a:rPr lang="en-US" sz="3300" dirty="0" err="1" smtClean="0">
                <a:solidFill>
                  <a:schemeClr val="accent2">
                    <a:lumMod val="50000"/>
                  </a:schemeClr>
                </a:solidFill>
                <a:latin typeface="SolaimanLipi" pitchFamily="65" charset="0"/>
                <a:cs typeface="SolaimanLipi" pitchFamily="65" charset="0"/>
              </a:rPr>
              <a:t>শব্দটির</a:t>
            </a:r>
            <a:r>
              <a:rPr lang="en-US" sz="3300" dirty="0" smtClean="0">
                <a:solidFill>
                  <a:schemeClr val="accent2">
                    <a:lumMod val="50000"/>
                  </a:schemeClr>
                </a:solidFill>
                <a:latin typeface="SolaimanLipi" pitchFamily="65" charset="0"/>
                <a:cs typeface="SolaimanLipi" pitchFamily="65" charset="0"/>
              </a:rPr>
              <a:t> </a:t>
            </a:r>
            <a:r>
              <a:rPr lang="en-US" sz="3300" dirty="0" err="1" smtClean="0">
                <a:solidFill>
                  <a:schemeClr val="accent2">
                    <a:lumMod val="50000"/>
                  </a:schemeClr>
                </a:solidFill>
                <a:latin typeface="SolaimanLipi" pitchFamily="65" charset="0"/>
                <a:cs typeface="SolaimanLipi" pitchFamily="65" charset="0"/>
              </a:rPr>
              <a:t>আভিধানিক</a:t>
            </a:r>
            <a:r>
              <a:rPr lang="en-US" sz="3300" dirty="0" smtClean="0">
                <a:solidFill>
                  <a:schemeClr val="accent2">
                    <a:lumMod val="50000"/>
                  </a:schemeClr>
                </a:solidFill>
                <a:latin typeface="SolaimanLipi" pitchFamily="65" charset="0"/>
                <a:cs typeface="SolaimanLipi" pitchFamily="65" charset="0"/>
              </a:rPr>
              <a:t> </a:t>
            </a:r>
            <a:r>
              <a:rPr lang="en-US" sz="3300" dirty="0" err="1" smtClean="0">
                <a:solidFill>
                  <a:schemeClr val="accent2">
                    <a:lumMod val="50000"/>
                  </a:schemeClr>
                </a:solidFill>
                <a:latin typeface="SolaimanLipi" pitchFamily="65" charset="0"/>
                <a:cs typeface="SolaimanLipi" pitchFamily="65" charset="0"/>
              </a:rPr>
              <a:t>অর্থ</a:t>
            </a:r>
            <a:r>
              <a:rPr lang="en-US" sz="3300" dirty="0" smtClean="0">
                <a:solidFill>
                  <a:schemeClr val="accent2">
                    <a:lumMod val="50000"/>
                  </a:schemeClr>
                </a:solidFill>
                <a:latin typeface="SolaimanLipi" pitchFamily="65" charset="0"/>
                <a:cs typeface="SolaimanLipi" pitchFamily="65" charset="0"/>
              </a:rPr>
              <a:t> </a:t>
            </a:r>
            <a:r>
              <a:rPr lang="en-US" sz="3300" dirty="0" err="1" smtClean="0">
                <a:solidFill>
                  <a:schemeClr val="accent2">
                    <a:lumMod val="50000"/>
                  </a:schemeClr>
                </a:solidFill>
                <a:latin typeface="SolaimanLipi" pitchFamily="65" charset="0"/>
                <a:cs typeface="SolaimanLipi" pitchFamily="65" charset="0"/>
              </a:rPr>
              <a:t>যে</a:t>
            </a:r>
            <a:r>
              <a:rPr lang="en-US" sz="3300" dirty="0" smtClean="0">
                <a:solidFill>
                  <a:schemeClr val="accent2">
                    <a:lumMod val="50000"/>
                  </a:schemeClr>
                </a:solidFill>
                <a:latin typeface="SolaimanLipi" pitchFamily="65" charset="0"/>
                <a:cs typeface="SolaimanLipi" pitchFamily="65" charset="0"/>
              </a:rPr>
              <a:t> </a:t>
            </a:r>
            <a:r>
              <a:rPr lang="en-US" sz="3300" dirty="0" err="1" smtClean="0">
                <a:solidFill>
                  <a:schemeClr val="accent2">
                    <a:lumMod val="50000"/>
                  </a:schemeClr>
                </a:solidFill>
                <a:latin typeface="SolaimanLipi" pitchFamily="65" charset="0"/>
                <a:cs typeface="SolaimanLipi" pitchFamily="65" charset="0"/>
              </a:rPr>
              <a:t>গণনা</a:t>
            </a:r>
            <a:r>
              <a:rPr lang="en-US" sz="3300" dirty="0" smtClean="0">
                <a:solidFill>
                  <a:schemeClr val="accent2">
                    <a:lumMod val="50000"/>
                  </a:schemeClr>
                </a:solidFill>
                <a:latin typeface="SolaimanLipi" pitchFamily="65" charset="0"/>
                <a:cs typeface="SolaimanLipi" pitchFamily="65" charset="0"/>
              </a:rPr>
              <a:t> </a:t>
            </a:r>
            <a:r>
              <a:rPr lang="en-US" sz="3300" dirty="0" err="1" smtClean="0">
                <a:solidFill>
                  <a:schemeClr val="accent2">
                    <a:lumMod val="50000"/>
                  </a:schemeClr>
                </a:solidFill>
                <a:latin typeface="SolaimanLipi" pitchFamily="65" charset="0"/>
                <a:cs typeface="SolaimanLipi" pitchFamily="65" charset="0"/>
              </a:rPr>
              <a:t>করে</a:t>
            </a:r>
            <a:r>
              <a:rPr lang="en-US" sz="3300" dirty="0" smtClean="0">
                <a:solidFill>
                  <a:schemeClr val="accent2">
                    <a:lumMod val="50000"/>
                  </a:schemeClr>
                </a:solidFill>
                <a:latin typeface="SolaimanLipi" pitchFamily="65" charset="0"/>
                <a:cs typeface="SolaimanLipi" pitchFamily="65" charset="0"/>
              </a:rPr>
              <a:t> </a:t>
            </a:r>
            <a:r>
              <a:rPr lang="en-US" sz="3300" dirty="0" err="1" smtClean="0">
                <a:solidFill>
                  <a:schemeClr val="accent2">
                    <a:lumMod val="50000"/>
                  </a:schemeClr>
                </a:solidFill>
                <a:latin typeface="SolaimanLipi" pitchFamily="65" charset="0"/>
                <a:cs typeface="SolaimanLipi" pitchFamily="65" charset="0"/>
              </a:rPr>
              <a:t>বা</a:t>
            </a:r>
            <a:r>
              <a:rPr lang="en-US" sz="3300" dirty="0" smtClean="0">
                <a:solidFill>
                  <a:schemeClr val="accent2">
                    <a:lumMod val="50000"/>
                  </a:schemeClr>
                </a:solidFill>
                <a:latin typeface="SolaimanLipi" pitchFamily="65" charset="0"/>
                <a:cs typeface="SolaimanLipi" pitchFamily="65" charset="0"/>
              </a:rPr>
              <a:t> </a:t>
            </a:r>
            <a:r>
              <a:rPr lang="en-US" sz="3300" dirty="0" err="1" smtClean="0">
                <a:solidFill>
                  <a:schemeClr val="accent2">
                    <a:lumMod val="50000"/>
                  </a:schemeClr>
                </a:solidFill>
                <a:latin typeface="SolaimanLipi" pitchFamily="65" charset="0"/>
                <a:cs typeface="SolaimanLipi" pitchFamily="65" charset="0"/>
              </a:rPr>
              <a:t>গণনাযন্ত্র</a:t>
            </a:r>
            <a:r>
              <a:rPr lang="en-US" sz="3300" dirty="0" smtClean="0">
                <a:solidFill>
                  <a:schemeClr val="accent2">
                    <a:lumMod val="50000"/>
                  </a:schemeClr>
                </a:solidFill>
                <a:latin typeface="SolaimanLipi" pitchFamily="65" charset="0"/>
                <a:cs typeface="SolaimanLipi" pitchFamily="65" charset="0"/>
              </a:rPr>
              <a:t> </a:t>
            </a:r>
            <a:r>
              <a:rPr lang="en-US" sz="3300" dirty="0" err="1" smtClean="0">
                <a:solidFill>
                  <a:schemeClr val="accent2">
                    <a:lumMod val="50000"/>
                  </a:schemeClr>
                </a:solidFill>
                <a:latin typeface="SolaimanLipi" pitchFamily="65" charset="0"/>
                <a:cs typeface="SolaimanLipi" pitchFamily="65" charset="0"/>
              </a:rPr>
              <a:t>বা</a:t>
            </a:r>
            <a:r>
              <a:rPr lang="en-US" sz="3300" dirty="0" smtClean="0">
                <a:solidFill>
                  <a:schemeClr val="accent2">
                    <a:lumMod val="50000"/>
                  </a:schemeClr>
                </a:solidFill>
                <a:latin typeface="SolaimanLipi" pitchFamily="65" charset="0"/>
                <a:cs typeface="SolaimanLipi" pitchFamily="65" charset="0"/>
              </a:rPr>
              <a:t> </a:t>
            </a:r>
            <a:r>
              <a:rPr lang="en-US" sz="3300" dirty="0" err="1" smtClean="0">
                <a:solidFill>
                  <a:schemeClr val="accent2">
                    <a:lumMod val="50000"/>
                  </a:schemeClr>
                </a:solidFill>
                <a:latin typeface="SolaimanLipi" pitchFamily="65" charset="0"/>
                <a:cs typeface="SolaimanLipi" pitchFamily="65" charset="0"/>
              </a:rPr>
              <a:t>হিসাবকারী</a:t>
            </a:r>
            <a:r>
              <a:rPr lang="en-US" sz="3300" dirty="0" smtClean="0">
                <a:solidFill>
                  <a:schemeClr val="accent2">
                    <a:lumMod val="50000"/>
                  </a:schemeClr>
                </a:solidFill>
                <a:latin typeface="SolaimanLipi" pitchFamily="65" charset="0"/>
                <a:cs typeface="SolaimanLipi" pitchFamily="65" charset="0"/>
              </a:rPr>
              <a:t> </a:t>
            </a:r>
            <a:r>
              <a:rPr lang="en-US" sz="3300" dirty="0" err="1" smtClean="0">
                <a:solidFill>
                  <a:schemeClr val="accent2">
                    <a:lumMod val="50000"/>
                  </a:schemeClr>
                </a:solidFill>
                <a:latin typeface="SolaimanLipi" pitchFamily="65" charset="0"/>
                <a:cs typeface="SolaimanLipi" pitchFamily="65" charset="0"/>
              </a:rPr>
              <a:t>যন্ত্র</a:t>
            </a:r>
            <a:r>
              <a:rPr lang="en-US" sz="3300" dirty="0" smtClean="0">
                <a:solidFill>
                  <a:schemeClr val="accent2">
                    <a:lumMod val="50000"/>
                  </a:schemeClr>
                </a:solidFill>
                <a:latin typeface="SolaimanLipi" pitchFamily="65" charset="0"/>
                <a:cs typeface="SolaimanLipi" pitchFamily="65" charset="0"/>
              </a:rPr>
              <a:t>। </a:t>
            </a:r>
          </a:p>
          <a:p>
            <a:pPr algn="just">
              <a:buFont typeface="Wingdings" pitchFamily="2" charset="2"/>
              <a:buChar char=":"/>
            </a:pPr>
            <a:r>
              <a:rPr lang="en-US" sz="3300" dirty="0" err="1" smtClean="0">
                <a:solidFill>
                  <a:srgbClr val="005200"/>
                </a:solidFill>
                <a:latin typeface="SolaimanLipi" pitchFamily="65" charset="0"/>
                <a:cs typeface="SolaimanLipi" pitchFamily="65" charset="0"/>
              </a:rPr>
              <a:t>অর্থা</a:t>
            </a:r>
            <a:r>
              <a:rPr lang="en-US" sz="3300" dirty="0" smtClean="0">
                <a:solidFill>
                  <a:srgbClr val="005200"/>
                </a:solidFill>
                <a:latin typeface="SolaimanLipi" pitchFamily="65" charset="0"/>
                <a:cs typeface="SolaimanLipi" pitchFamily="65" charset="0"/>
              </a:rPr>
              <a:t>ৎ </a:t>
            </a:r>
            <a:r>
              <a:rPr lang="en-US" sz="3300" dirty="0" err="1" smtClean="0">
                <a:solidFill>
                  <a:srgbClr val="005200"/>
                </a:solidFill>
                <a:latin typeface="SolaimanLipi" pitchFamily="65" charset="0"/>
                <a:cs typeface="SolaimanLipi" pitchFamily="65" charset="0"/>
              </a:rPr>
              <a:t>প্রদত্ত</a:t>
            </a:r>
            <a:r>
              <a:rPr lang="en-US" sz="3300" dirty="0" smtClean="0">
                <a:solidFill>
                  <a:srgbClr val="005200"/>
                </a:solidFill>
                <a:latin typeface="SolaimanLipi" pitchFamily="65" charset="0"/>
                <a:cs typeface="SolaimanLipi" pitchFamily="65" charset="0"/>
              </a:rPr>
              <a:t> </a:t>
            </a:r>
            <a:r>
              <a:rPr lang="en-US" sz="3300" dirty="0" err="1" smtClean="0">
                <a:solidFill>
                  <a:srgbClr val="005200"/>
                </a:solidFill>
                <a:latin typeface="SolaimanLipi" pitchFamily="65" charset="0"/>
                <a:cs typeface="SolaimanLipi" pitchFamily="65" charset="0"/>
              </a:rPr>
              <a:t>ডেটার</a:t>
            </a:r>
            <a:r>
              <a:rPr lang="en-US" sz="3300" dirty="0" smtClean="0">
                <a:solidFill>
                  <a:srgbClr val="005200"/>
                </a:solidFill>
                <a:latin typeface="SolaimanLipi" pitchFamily="65" charset="0"/>
                <a:cs typeface="SolaimanLipi" pitchFamily="65" charset="0"/>
              </a:rPr>
              <a:t> </a:t>
            </a:r>
            <a:r>
              <a:rPr lang="en-US" sz="3300" dirty="0" err="1" smtClean="0">
                <a:solidFill>
                  <a:srgbClr val="005200"/>
                </a:solidFill>
                <a:latin typeface="SolaimanLipi" pitchFamily="65" charset="0"/>
                <a:cs typeface="SolaimanLipi" pitchFamily="65" charset="0"/>
              </a:rPr>
              <a:t>উপর</a:t>
            </a:r>
            <a:r>
              <a:rPr lang="en-US" sz="3300" dirty="0" smtClean="0">
                <a:solidFill>
                  <a:srgbClr val="005200"/>
                </a:solidFill>
                <a:latin typeface="SolaimanLipi" pitchFamily="65" charset="0"/>
                <a:cs typeface="SolaimanLipi" pitchFamily="65" charset="0"/>
              </a:rPr>
              <a:t> </a:t>
            </a:r>
            <a:r>
              <a:rPr lang="en-US" sz="3300" dirty="0" err="1" smtClean="0">
                <a:solidFill>
                  <a:srgbClr val="005200"/>
                </a:solidFill>
                <a:latin typeface="SolaimanLipi" pitchFamily="65" charset="0"/>
                <a:cs typeface="SolaimanLipi" pitchFamily="65" charset="0"/>
              </a:rPr>
              <a:t>ভিত্তি</a:t>
            </a:r>
            <a:r>
              <a:rPr lang="en-US" sz="3300" dirty="0" smtClean="0">
                <a:solidFill>
                  <a:srgbClr val="005200"/>
                </a:solidFill>
                <a:latin typeface="SolaimanLipi" pitchFamily="65" charset="0"/>
                <a:cs typeface="SolaimanLipi" pitchFamily="65" charset="0"/>
              </a:rPr>
              <a:t> </a:t>
            </a:r>
            <a:r>
              <a:rPr lang="en-US" sz="3300" dirty="0" err="1" smtClean="0">
                <a:solidFill>
                  <a:srgbClr val="005200"/>
                </a:solidFill>
                <a:latin typeface="SolaimanLipi" pitchFamily="65" charset="0"/>
                <a:cs typeface="SolaimanLipi" pitchFamily="65" charset="0"/>
              </a:rPr>
              <a:t>করে</a:t>
            </a:r>
            <a:r>
              <a:rPr lang="en-US" sz="3300" dirty="0" smtClean="0">
                <a:solidFill>
                  <a:srgbClr val="005200"/>
                </a:solidFill>
                <a:latin typeface="SolaimanLipi" pitchFamily="65" charset="0"/>
                <a:cs typeface="SolaimanLipi" pitchFamily="65" charset="0"/>
              </a:rPr>
              <a:t> </a:t>
            </a:r>
            <a:r>
              <a:rPr lang="en-US" sz="3300" dirty="0" err="1" smtClean="0">
                <a:solidFill>
                  <a:srgbClr val="005200"/>
                </a:solidFill>
                <a:latin typeface="SolaimanLipi" pitchFamily="65" charset="0"/>
                <a:cs typeface="SolaimanLipi" pitchFamily="65" charset="0"/>
              </a:rPr>
              <a:t>নির্দেশনা</a:t>
            </a:r>
            <a:r>
              <a:rPr lang="en-US" sz="3300" dirty="0" smtClean="0">
                <a:solidFill>
                  <a:srgbClr val="005200"/>
                </a:solidFill>
                <a:latin typeface="SolaimanLipi" pitchFamily="65" charset="0"/>
                <a:cs typeface="SolaimanLipi" pitchFamily="65" charset="0"/>
              </a:rPr>
              <a:t> </a:t>
            </a:r>
            <a:r>
              <a:rPr lang="en-US" sz="3300" dirty="0" err="1" smtClean="0">
                <a:solidFill>
                  <a:srgbClr val="005200"/>
                </a:solidFill>
                <a:latin typeface="SolaimanLipi" pitchFamily="65" charset="0"/>
                <a:cs typeface="SolaimanLipi" pitchFamily="65" charset="0"/>
              </a:rPr>
              <a:t>মতো</a:t>
            </a:r>
            <a:r>
              <a:rPr lang="en-US" sz="3300" dirty="0" smtClean="0">
                <a:solidFill>
                  <a:srgbClr val="005200"/>
                </a:solidFill>
                <a:latin typeface="SolaimanLipi" pitchFamily="65" charset="0"/>
                <a:cs typeface="SolaimanLipi" pitchFamily="65" charset="0"/>
              </a:rPr>
              <a:t> </a:t>
            </a:r>
            <a:r>
              <a:rPr lang="en-US" sz="3300" dirty="0" err="1" smtClean="0">
                <a:solidFill>
                  <a:srgbClr val="005200"/>
                </a:solidFill>
                <a:latin typeface="SolaimanLipi" pitchFamily="65" charset="0"/>
                <a:cs typeface="SolaimanLipi" pitchFamily="65" charset="0"/>
              </a:rPr>
              <a:t>কম্পিউটার</a:t>
            </a:r>
            <a:r>
              <a:rPr lang="en-US" sz="3300" dirty="0" smtClean="0">
                <a:solidFill>
                  <a:srgbClr val="005200"/>
                </a:solidFill>
                <a:latin typeface="SolaimanLipi" pitchFamily="65" charset="0"/>
                <a:cs typeface="SolaimanLipi" pitchFamily="65" charset="0"/>
              </a:rPr>
              <a:t> </a:t>
            </a:r>
            <a:r>
              <a:rPr lang="en-US" sz="3300" dirty="0" err="1" smtClean="0">
                <a:solidFill>
                  <a:srgbClr val="005200"/>
                </a:solidFill>
                <a:latin typeface="SolaimanLipi" pitchFamily="65" charset="0"/>
                <a:cs typeface="SolaimanLipi" pitchFamily="65" charset="0"/>
              </a:rPr>
              <a:t>গানিতিক</a:t>
            </a:r>
            <a:r>
              <a:rPr lang="en-US" sz="3300" dirty="0" smtClean="0">
                <a:solidFill>
                  <a:srgbClr val="005200"/>
                </a:solidFill>
                <a:latin typeface="SolaimanLipi" pitchFamily="65" charset="0"/>
                <a:cs typeface="SolaimanLipi" pitchFamily="65" charset="0"/>
              </a:rPr>
              <a:t> </a:t>
            </a:r>
            <a:r>
              <a:rPr lang="bn-BD" sz="3300" dirty="0" smtClean="0">
                <a:solidFill>
                  <a:srgbClr val="005200"/>
                </a:solidFill>
                <a:latin typeface="SolaimanLipi" pitchFamily="65" charset="0"/>
                <a:cs typeface="SolaimanLipi" pitchFamily="65" charset="0"/>
              </a:rPr>
              <a:t>ও</a:t>
            </a:r>
            <a:r>
              <a:rPr lang="en-US" sz="3300" dirty="0" smtClean="0">
                <a:solidFill>
                  <a:srgbClr val="005200"/>
                </a:solidFill>
                <a:latin typeface="SolaimanLipi" pitchFamily="65" charset="0"/>
                <a:cs typeface="SolaimanLipi" pitchFamily="65" charset="0"/>
              </a:rPr>
              <a:t> </a:t>
            </a:r>
            <a:r>
              <a:rPr lang="en-US" sz="3300" dirty="0" err="1" smtClean="0">
                <a:solidFill>
                  <a:srgbClr val="005200"/>
                </a:solidFill>
                <a:latin typeface="SolaimanLipi" pitchFamily="65" charset="0"/>
                <a:cs typeface="SolaimanLipi" pitchFamily="65" charset="0"/>
              </a:rPr>
              <a:t>যৌক্তিক</a:t>
            </a:r>
            <a:r>
              <a:rPr lang="en-US" sz="3300" dirty="0" smtClean="0">
                <a:solidFill>
                  <a:srgbClr val="005200"/>
                </a:solidFill>
                <a:latin typeface="SolaimanLipi" pitchFamily="65" charset="0"/>
                <a:cs typeface="SolaimanLipi" pitchFamily="65" charset="0"/>
              </a:rPr>
              <a:t> </a:t>
            </a:r>
            <a:r>
              <a:rPr lang="en-US" sz="3300" dirty="0" err="1" smtClean="0">
                <a:solidFill>
                  <a:srgbClr val="005200"/>
                </a:solidFill>
                <a:latin typeface="SolaimanLipi" pitchFamily="65" charset="0"/>
                <a:cs typeface="SolaimanLipi" pitchFamily="65" charset="0"/>
              </a:rPr>
              <a:t>প্রণালী</a:t>
            </a:r>
            <a:r>
              <a:rPr lang="en-US" sz="3300" dirty="0" smtClean="0">
                <a:solidFill>
                  <a:srgbClr val="005200"/>
                </a:solidFill>
                <a:latin typeface="SolaimanLipi" pitchFamily="65" charset="0"/>
                <a:cs typeface="SolaimanLipi" pitchFamily="65" charset="0"/>
              </a:rPr>
              <a:t> </a:t>
            </a:r>
            <a:r>
              <a:rPr lang="en-US" sz="3300" dirty="0" err="1" smtClean="0">
                <a:solidFill>
                  <a:srgbClr val="005200"/>
                </a:solidFill>
                <a:latin typeface="SolaimanLipi" pitchFamily="65" charset="0"/>
                <a:cs typeface="SolaimanLipi" pitchFamily="65" charset="0"/>
              </a:rPr>
              <a:t>সমাধা</a:t>
            </a:r>
            <a:r>
              <a:rPr lang="en-US" sz="3300" dirty="0" smtClean="0">
                <a:solidFill>
                  <a:srgbClr val="005200"/>
                </a:solidFill>
                <a:latin typeface="SolaimanLipi" pitchFamily="65" charset="0"/>
                <a:cs typeface="SolaimanLipi" pitchFamily="65" charset="0"/>
              </a:rPr>
              <a:t> </a:t>
            </a:r>
            <a:r>
              <a:rPr lang="en-US" sz="3300" dirty="0" err="1" smtClean="0">
                <a:solidFill>
                  <a:srgbClr val="005200"/>
                </a:solidFill>
                <a:latin typeface="SolaimanLipi" pitchFamily="65" charset="0"/>
                <a:cs typeface="SolaimanLipi" pitchFamily="65" charset="0"/>
              </a:rPr>
              <a:t>করে</a:t>
            </a:r>
            <a:r>
              <a:rPr lang="en-US" sz="3300" dirty="0" smtClean="0">
                <a:solidFill>
                  <a:srgbClr val="005200"/>
                </a:solidFill>
                <a:latin typeface="SolaimanLipi" pitchFamily="65" charset="0"/>
                <a:cs typeface="SolaimanLipi" pitchFamily="65" charset="0"/>
              </a:rPr>
              <a:t> </a:t>
            </a:r>
            <a:r>
              <a:rPr lang="en-US" sz="3300" dirty="0" err="1" smtClean="0">
                <a:solidFill>
                  <a:srgbClr val="005200"/>
                </a:solidFill>
                <a:latin typeface="SolaimanLipi" pitchFamily="65" charset="0"/>
                <a:cs typeface="SolaimanLipi" pitchFamily="65" charset="0"/>
              </a:rPr>
              <a:t>এবং</a:t>
            </a:r>
            <a:r>
              <a:rPr lang="en-US" sz="3300" dirty="0" smtClean="0">
                <a:solidFill>
                  <a:srgbClr val="005200"/>
                </a:solidFill>
                <a:latin typeface="SolaimanLipi" pitchFamily="65" charset="0"/>
                <a:cs typeface="SolaimanLipi" pitchFamily="65" charset="0"/>
              </a:rPr>
              <a:t> </a:t>
            </a:r>
            <a:r>
              <a:rPr lang="en-US" sz="3300" dirty="0" err="1" smtClean="0">
                <a:solidFill>
                  <a:srgbClr val="005200"/>
                </a:solidFill>
                <a:latin typeface="SolaimanLipi" pitchFamily="65" charset="0"/>
                <a:cs typeface="SolaimanLipi" pitchFamily="65" charset="0"/>
              </a:rPr>
              <a:t>ফলাফল</a:t>
            </a:r>
            <a:r>
              <a:rPr lang="en-US" sz="3300" dirty="0" smtClean="0">
                <a:solidFill>
                  <a:srgbClr val="005200"/>
                </a:solidFill>
                <a:latin typeface="SolaimanLipi" pitchFamily="65" charset="0"/>
                <a:cs typeface="SolaimanLipi" pitchFamily="65" charset="0"/>
              </a:rPr>
              <a:t> </a:t>
            </a:r>
            <a:r>
              <a:rPr lang="en-US" sz="3300" dirty="0" err="1" smtClean="0">
                <a:solidFill>
                  <a:srgbClr val="005200"/>
                </a:solidFill>
                <a:latin typeface="SolaimanLipi" pitchFamily="65" charset="0"/>
                <a:cs typeface="SolaimanLipi" pitchFamily="65" charset="0"/>
              </a:rPr>
              <a:t>প্রদান</a:t>
            </a:r>
            <a:r>
              <a:rPr lang="en-US" sz="3300" dirty="0" smtClean="0">
                <a:solidFill>
                  <a:srgbClr val="005200"/>
                </a:solidFill>
                <a:latin typeface="SolaimanLipi" pitchFamily="65" charset="0"/>
                <a:cs typeface="SolaimanLipi" pitchFamily="65" charset="0"/>
              </a:rPr>
              <a:t> </a:t>
            </a:r>
            <a:r>
              <a:rPr lang="en-US" sz="3300" dirty="0" err="1" smtClean="0">
                <a:solidFill>
                  <a:srgbClr val="005200"/>
                </a:solidFill>
                <a:latin typeface="SolaimanLipi" pitchFamily="65" charset="0"/>
                <a:cs typeface="SolaimanLipi" pitchFamily="65" charset="0"/>
              </a:rPr>
              <a:t>করে</a:t>
            </a:r>
            <a:r>
              <a:rPr lang="en-US" sz="3300" dirty="0" smtClean="0">
                <a:solidFill>
                  <a:srgbClr val="005200"/>
                </a:solidFill>
                <a:latin typeface="SolaimanLipi" pitchFamily="65" charset="0"/>
                <a:cs typeface="SolaimanLipi" pitchFamily="65" charset="0"/>
              </a:rPr>
              <a:t>।</a:t>
            </a:r>
          </a:p>
          <a:p>
            <a:pPr algn="just">
              <a:buFont typeface="Wingdings" pitchFamily="2" charset="2"/>
              <a:buChar char=":"/>
            </a:pPr>
            <a:r>
              <a:rPr lang="en-US" sz="3300" dirty="0" smtClean="0">
                <a:latin typeface="SolaimanLipi" pitchFamily="65" charset="0"/>
                <a:cs typeface="SolaimanLipi" pitchFamily="65" charset="0"/>
              </a:rPr>
              <a:t> </a:t>
            </a:r>
            <a:r>
              <a:rPr lang="en-US" sz="3300" dirty="0" err="1" smtClean="0">
                <a:latin typeface="SolaimanLipi" pitchFamily="65" charset="0"/>
                <a:cs typeface="SolaimanLipi" pitchFamily="65" charset="0"/>
              </a:rPr>
              <a:t>ইংরেজি</a:t>
            </a:r>
            <a:r>
              <a:rPr lang="en-US" sz="3300" dirty="0" smtClean="0">
                <a:latin typeface="SolaimanLipi" pitchFamily="65" charset="0"/>
                <a:cs typeface="SolaimanLipi" pitchFamily="65" charset="0"/>
              </a:rPr>
              <a:t> </a:t>
            </a:r>
            <a:r>
              <a:rPr lang="en-US" sz="3300" dirty="0" smtClean="0">
                <a:cs typeface="Times New Roman" panose="02020603050405020304" pitchFamily="18" charset="0"/>
              </a:rPr>
              <a:t>Computer </a:t>
            </a:r>
            <a:r>
              <a:rPr lang="en-US" sz="3300" dirty="0" err="1" smtClean="0">
                <a:cs typeface="Times New Roman" panose="02020603050405020304" pitchFamily="18" charset="0"/>
              </a:rPr>
              <a:t>শ</a:t>
            </a:r>
            <a:r>
              <a:rPr lang="en-US" sz="3300" dirty="0" err="1" smtClean="0">
                <a:latin typeface="SolaimanLipi" pitchFamily="65" charset="0"/>
                <a:cs typeface="SolaimanLipi" pitchFamily="65" charset="0"/>
              </a:rPr>
              <a:t>ব্দটির</a:t>
            </a:r>
            <a:r>
              <a:rPr lang="en-US" sz="3300" dirty="0" smtClean="0">
                <a:latin typeface="SolaimanLipi" pitchFamily="65" charset="0"/>
                <a:cs typeface="SolaimanLipi" pitchFamily="65" charset="0"/>
              </a:rPr>
              <a:t> </a:t>
            </a:r>
            <a:r>
              <a:rPr lang="en-US" sz="3300" dirty="0" err="1" smtClean="0">
                <a:latin typeface="SolaimanLipi" pitchFamily="65" charset="0"/>
                <a:cs typeface="SolaimanLipi" pitchFamily="65" charset="0"/>
              </a:rPr>
              <a:t>উৎপত্তি</a:t>
            </a:r>
            <a:r>
              <a:rPr lang="en-US" sz="3300" dirty="0" smtClean="0">
                <a:latin typeface="SolaimanLipi" pitchFamily="65" charset="0"/>
                <a:cs typeface="SolaimanLipi" pitchFamily="65" charset="0"/>
              </a:rPr>
              <a:t> </a:t>
            </a:r>
            <a:r>
              <a:rPr lang="en-US" sz="3300" dirty="0" err="1" smtClean="0">
                <a:latin typeface="SolaimanLipi" pitchFamily="65" charset="0"/>
                <a:cs typeface="SolaimanLipi" pitchFamily="65" charset="0"/>
              </a:rPr>
              <a:t>ল্যাটিন</a:t>
            </a:r>
            <a:r>
              <a:rPr lang="en-US" sz="3300" dirty="0" smtClean="0">
                <a:latin typeface="SolaimanLipi" pitchFamily="65" charset="0"/>
                <a:cs typeface="SolaimanLipi" pitchFamily="65" charset="0"/>
              </a:rPr>
              <a:t> </a:t>
            </a:r>
            <a:r>
              <a:rPr lang="en-US" sz="3300" dirty="0" err="1" smtClean="0">
                <a:latin typeface="SolaimanLipi" pitchFamily="65" charset="0"/>
                <a:cs typeface="SolaimanLipi" pitchFamily="65" charset="0"/>
              </a:rPr>
              <a:t>শব্দ</a:t>
            </a:r>
            <a:r>
              <a:rPr lang="en-US" sz="3300" dirty="0" smtClean="0">
                <a:latin typeface="SolaimanLipi" pitchFamily="65" charset="0"/>
                <a:cs typeface="SolaimanLipi" pitchFamily="65" charset="0"/>
              </a:rPr>
              <a:t> </a:t>
            </a:r>
            <a:r>
              <a:rPr lang="en-US" sz="3300" dirty="0" err="1" smtClean="0">
                <a:cs typeface="Times New Roman" panose="02020603050405020304" pitchFamily="18" charset="0"/>
              </a:rPr>
              <a:t>Computare</a:t>
            </a:r>
            <a:r>
              <a:rPr lang="bn-BD" sz="3300" dirty="0" smtClean="0">
                <a:cs typeface="SolaimanLipi" pitchFamily="65" charset="0"/>
              </a:rPr>
              <a:t> </a:t>
            </a:r>
            <a:r>
              <a:rPr lang="en-US" sz="3300" dirty="0" err="1" smtClean="0">
                <a:latin typeface="SolaimanLipi" pitchFamily="65" charset="0"/>
                <a:cs typeface="SolaimanLipi" pitchFamily="65" charset="0"/>
              </a:rPr>
              <a:t>থেকে</a:t>
            </a:r>
            <a:r>
              <a:rPr lang="en-US" sz="3300" dirty="0" smtClean="0">
                <a:latin typeface="SolaimanLipi" pitchFamily="65" charset="0"/>
                <a:cs typeface="SolaimanLipi" pitchFamily="65" charset="0"/>
              </a:rPr>
              <a:t>। </a:t>
            </a:r>
            <a:endParaRPr lang="bn-BD" sz="3300" dirty="0" smtClean="0">
              <a:latin typeface="SolaimanLipi" pitchFamily="65" charset="0"/>
              <a:cs typeface="SolaimanLipi" pitchFamily="65" charset="0"/>
            </a:endParaRPr>
          </a:p>
          <a:p>
            <a:pPr algn="just"/>
            <a:endParaRPr lang="en-US" sz="3300" dirty="0">
              <a:solidFill>
                <a:schemeClr val="accent2">
                  <a:lumMod val="50000"/>
                </a:schemeClr>
              </a:solidFill>
            </a:endParaRPr>
          </a:p>
        </p:txBody>
      </p:sp>
      <p:pic>
        <p:nvPicPr>
          <p:cNvPr id="27" name="Picture 7" descr="acer-aspire-ie-3450-desktop-pc-1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5638800" y="1981200"/>
            <a:ext cx="3505200" cy="34671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8" presetClass="entr" presetSubtype="1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11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2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18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2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2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2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2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10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35" dur="500"/>
                                        <p:tgtEl>
                                          <p:spTgt spid="2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2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0" dur="1000" fill="hold"/>
                                        <p:tgtEl>
                                          <p:spTgt spid="2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1000" fill="hold"/>
                                        <p:tgtEl>
                                          <p:spTgt spid="2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42" dur="1000"/>
                                        <p:tgtEl>
                                          <p:spTgt spid="2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" name="Picture 6" descr="panasonictoughbookcf18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6019800" y="1066800"/>
            <a:ext cx="2895600" cy="2895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0" name="Picture 5" descr="samsung-R620-notebook-pc-blu-ray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2819400" y="3614488"/>
            <a:ext cx="3200400" cy="28529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" name="Picture 6" descr="pc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76200" y="1035843"/>
            <a:ext cx="3657600" cy="330755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4" name="TextBox 13"/>
          <p:cNvSpPr txBox="1"/>
          <p:nvPr/>
        </p:nvSpPr>
        <p:spPr>
          <a:xfrm>
            <a:off x="6172200" y="5257800"/>
            <a:ext cx="2590800" cy="510778"/>
          </a:xfrm>
          <a:prstGeom prst="wedgeRoundRectCallout">
            <a:avLst>
              <a:gd name="adj1" fmla="val -6168"/>
              <a:gd name="adj2" fmla="val -292609"/>
              <a:gd name="adj3" fmla="val 16667"/>
            </a:avLst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bn-BD" b="1" dirty="0" smtClean="0">
                <a:solidFill>
                  <a:srgbClr val="005200"/>
                </a:solidFill>
                <a:latin typeface="SolaimanLipi" pitchFamily="65" charset="0"/>
                <a:cs typeface="SolaimanLipi" pitchFamily="65" charset="0"/>
              </a:rPr>
              <a:t>নোটবুক কম্পিউটার</a:t>
            </a:r>
            <a:endParaRPr lang="en-US" b="1" dirty="0">
              <a:solidFill>
                <a:srgbClr val="005200"/>
              </a:solidFill>
              <a:latin typeface="SolaimanLipi" pitchFamily="65" charset="0"/>
              <a:cs typeface="SolaimanLipi" pitchFamily="65" charset="0"/>
            </a:endParaRPr>
          </a:p>
        </p:txBody>
      </p:sp>
      <p:sp>
        <p:nvSpPr>
          <p:cNvPr id="15" name="TextBox 14"/>
          <p:cNvSpPr txBox="1"/>
          <p:nvPr/>
        </p:nvSpPr>
        <p:spPr>
          <a:xfrm>
            <a:off x="3429000" y="2362200"/>
            <a:ext cx="2590800" cy="510778"/>
          </a:xfrm>
          <a:prstGeom prst="wedgeRoundRectCallout">
            <a:avLst>
              <a:gd name="adj1" fmla="val -54907"/>
              <a:gd name="adj2" fmla="val -142004"/>
              <a:gd name="adj3" fmla="val 16667"/>
            </a:avLst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bn-BD" b="1" dirty="0" smtClean="0">
                <a:solidFill>
                  <a:srgbClr val="005200"/>
                </a:solidFill>
                <a:latin typeface="SolaimanLipi" pitchFamily="65" charset="0"/>
                <a:cs typeface="SolaimanLipi" pitchFamily="65" charset="0"/>
              </a:rPr>
              <a:t>ডেক্সটপ কম্পিউটার</a:t>
            </a:r>
            <a:endParaRPr lang="en-US" b="1" dirty="0">
              <a:solidFill>
                <a:srgbClr val="005200"/>
              </a:solidFill>
              <a:latin typeface="SolaimanLipi" pitchFamily="65" charset="0"/>
              <a:cs typeface="SolaimanLipi" pitchFamily="65" charset="0"/>
            </a:endParaRPr>
          </a:p>
        </p:txBody>
      </p:sp>
      <p:sp>
        <p:nvSpPr>
          <p:cNvPr id="16" name="TextBox 15"/>
          <p:cNvSpPr txBox="1"/>
          <p:nvPr/>
        </p:nvSpPr>
        <p:spPr>
          <a:xfrm>
            <a:off x="76200" y="5410200"/>
            <a:ext cx="2590800" cy="510778"/>
          </a:xfrm>
          <a:prstGeom prst="wedgeRoundRectCallout">
            <a:avLst>
              <a:gd name="adj1" fmla="val 95793"/>
              <a:gd name="adj2" fmla="val -139162"/>
              <a:gd name="adj3" fmla="val 16667"/>
            </a:avLst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bn-BD" b="1" dirty="0" smtClean="0">
                <a:solidFill>
                  <a:srgbClr val="005200"/>
                </a:solidFill>
                <a:latin typeface="SolaimanLipi" pitchFamily="65" charset="0"/>
                <a:cs typeface="SolaimanLipi" pitchFamily="65" charset="0"/>
              </a:rPr>
              <a:t>ল্যাপটপ কম্পিউটার</a:t>
            </a:r>
            <a:endParaRPr lang="en-US" b="1" dirty="0">
              <a:solidFill>
                <a:srgbClr val="005200"/>
              </a:solidFill>
              <a:latin typeface="SolaimanLipi" pitchFamily="65" charset="0"/>
              <a:cs typeface="SolaimanLipi" pitchFamily="65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400" decel="100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400" decel="100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400" decel="100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400" decel="100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100" accel="1000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00" accel="1000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17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7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28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33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38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" grpId="0" animBg="1"/>
      <p:bldP spid="15" grpId="0" animBg="1"/>
      <p:bldP spid="16" grpId="0" animBg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 descr="101_0491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5900058" y="1034142"/>
            <a:ext cx="3200400" cy="498565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7" name="Picture 6" descr="micro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2836775" y="3810000"/>
            <a:ext cx="2954425" cy="2590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9" name="Picture 8" descr="250px-AKAT-1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0" y="1021830"/>
            <a:ext cx="3203819" cy="2667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1" name="TextBox 10"/>
          <p:cNvSpPr txBox="1"/>
          <p:nvPr/>
        </p:nvSpPr>
        <p:spPr>
          <a:xfrm>
            <a:off x="76200" y="5715000"/>
            <a:ext cx="2590800" cy="510778"/>
          </a:xfrm>
          <a:prstGeom prst="wedgeRoundRectCallout">
            <a:avLst>
              <a:gd name="adj1" fmla="val 55824"/>
              <a:gd name="adj2" fmla="val -137065"/>
              <a:gd name="adj3" fmla="val 16667"/>
            </a:avLst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bn-BD" b="1" dirty="0" smtClean="0">
                <a:solidFill>
                  <a:srgbClr val="005200"/>
                </a:solidFill>
                <a:latin typeface="SolaimanLipi" pitchFamily="65" charset="0"/>
                <a:cs typeface="SolaimanLipi" pitchFamily="65" charset="0"/>
              </a:rPr>
              <a:t>ডিজিটাল কম্পিউটার</a:t>
            </a:r>
            <a:endParaRPr lang="en-US" b="1" dirty="0">
              <a:solidFill>
                <a:srgbClr val="005200"/>
              </a:solidFill>
              <a:latin typeface="SolaimanLipi" pitchFamily="65" charset="0"/>
              <a:cs typeface="SolaimanLipi" pitchFamily="65" charset="0"/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3352800" y="2286000"/>
            <a:ext cx="2514600" cy="510778"/>
          </a:xfrm>
          <a:prstGeom prst="wedgeRoundRectCallout">
            <a:avLst>
              <a:gd name="adj1" fmla="val -54477"/>
              <a:gd name="adj2" fmla="val -140000"/>
              <a:gd name="adj3" fmla="val 16667"/>
            </a:avLst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bn-BD" b="1" dirty="0" smtClean="0">
                <a:solidFill>
                  <a:srgbClr val="005200"/>
                </a:solidFill>
                <a:latin typeface="SolaimanLipi" pitchFamily="65" charset="0"/>
                <a:cs typeface="SolaimanLipi" pitchFamily="65" charset="0"/>
              </a:rPr>
              <a:t>এ্যানালগ কম্পিউটার</a:t>
            </a:r>
            <a:endParaRPr lang="en-US" b="1" dirty="0">
              <a:solidFill>
                <a:srgbClr val="005200"/>
              </a:solidFill>
              <a:latin typeface="SolaimanLipi" pitchFamily="65" charset="0"/>
              <a:cs typeface="SolaimanLipi" pitchFamily="65" charset="0"/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6248400" y="6019800"/>
            <a:ext cx="2590800" cy="510778"/>
          </a:xfrm>
          <a:prstGeom prst="wedgeRoundRectCallout">
            <a:avLst>
              <a:gd name="adj1" fmla="val -35015"/>
              <a:gd name="adj2" fmla="val -245652"/>
              <a:gd name="adj3" fmla="val 16667"/>
            </a:avLst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bn-BD" b="1" dirty="0" smtClean="0">
                <a:solidFill>
                  <a:srgbClr val="005200"/>
                </a:solidFill>
                <a:latin typeface="SolaimanLipi" pitchFamily="65" charset="0"/>
                <a:cs typeface="SolaimanLipi" pitchFamily="65" charset="0"/>
              </a:rPr>
              <a:t>হাইব্রিড কম্পিউটার</a:t>
            </a:r>
            <a:endParaRPr lang="en-US" b="1" dirty="0">
              <a:solidFill>
                <a:srgbClr val="005200"/>
              </a:solidFill>
              <a:latin typeface="SolaimanLipi" pitchFamily="65" charset="0"/>
              <a:cs typeface="SolaimanLipi" pitchFamily="65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4)">
                                      <p:cBhvr>
                                        <p:cTn id="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12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23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16" presetClass="entr" presetSubtype="2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Horizontal)">
                                      <p:cBhvr>
                                        <p:cTn id="28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33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 animBg="1"/>
      <p:bldP spid="12" grpId="0" animBg="1"/>
      <p:bldP spid="13" grpId="0" animBg="1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5" descr="mini com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990600"/>
            <a:ext cx="3048000" cy="54054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" name="Picture 6" descr="mainframe computer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3429001" y="1066800"/>
            <a:ext cx="5655732" cy="3962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1" name="TextBox 10"/>
          <p:cNvSpPr txBox="1"/>
          <p:nvPr/>
        </p:nvSpPr>
        <p:spPr>
          <a:xfrm>
            <a:off x="3352800" y="5791200"/>
            <a:ext cx="2590800" cy="510778"/>
          </a:xfrm>
          <a:prstGeom prst="wedgeRoundRectCallout">
            <a:avLst>
              <a:gd name="adj1" fmla="val -61070"/>
              <a:gd name="adj2" fmla="val -204518"/>
              <a:gd name="adj3" fmla="val 16667"/>
            </a:avLst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bn-BD" b="1" dirty="0" smtClean="0">
                <a:solidFill>
                  <a:srgbClr val="005200"/>
                </a:solidFill>
                <a:latin typeface="SolaimanLipi" pitchFamily="65" charset="0"/>
                <a:cs typeface="SolaimanLipi" pitchFamily="65" charset="0"/>
              </a:rPr>
              <a:t>মিনিফ্রেম কম্পিউটার</a:t>
            </a:r>
            <a:endParaRPr lang="en-US" b="1" dirty="0">
              <a:solidFill>
                <a:srgbClr val="005200"/>
              </a:solidFill>
              <a:latin typeface="SolaimanLipi" pitchFamily="65" charset="0"/>
              <a:cs typeface="SolaimanLipi" pitchFamily="65" charset="0"/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6400800" y="5791200"/>
            <a:ext cx="2590800" cy="510778"/>
          </a:xfrm>
          <a:prstGeom prst="wedgeRoundRectCallout">
            <a:avLst>
              <a:gd name="adj1" fmla="val -46504"/>
              <a:gd name="adj2" fmla="val -193152"/>
              <a:gd name="adj3" fmla="val 16667"/>
            </a:avLst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bn-BD" b="1" dirty="0" smtClean="0">
                <a:solidFill>
                  <a:srgbClr val="005200"/>
                </a:solidFill>
                <a:latin typeface="SolaimanLipi" pitchFamily="65" charset="0"/>
                <a:cs typeface="SolaimanLipi" pitchFamily="65" charset="0"/>
              </a:rPr>
              <a:t>মেইনফ্রেম কম্পিউটার</a:t>
            </a:r>
            <a:endParaRPr lang="en-US" b="1" dirty="0">
              <a:solidFill>
                <a:srgbClr val="005200"/>
              </a:solidFill>
              <a:latin typeface="SolaimanLipi" pitchFamily="65" charset="0"/>
              <a:cs typeface="SolaimanLipi" pitchFamily="65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5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25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25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250" accel="50000" fill="hold">
                                          <p:stCondLst>
                                            <p:cond delay="25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25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25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250" accel="50000" fill="hold">
                                          <p:stCondLst>
                                            <p:cond delay="25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5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19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21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4)">
                                      <p:cBhvr>
                                        <p:cTn id="24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29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 animBg="1"/>
      <p:bldP spid="12" grpId="0" animBg="1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6" descr="504x_Cray-1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28600" y="1143000"/>
            <a:ext cx="4625246" cy="3276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" name="Picture 5" descr="atlas_bi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4865078" y="1143000"/>
            <a:ext cx="4103078" cy="3276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grpSp>
        <p:nvGrpSpPr>
          <p:cNvPr id="6" name="Group 5"/>
          <p:cNvGrpSpPr/>
          <p:nvPr/>
        </p:nvGrpSpPr>
        <p:grpSpPr>
          <a:xfrm>
            <a:off x="747486" y="5090886"/>
            <a:ext cx="2605314" cy="518886"/>
            <a:chOff x="2743200" y="5791200"/>
            <a:chExt cx="2605314" cy="518886"/>
          </a:xfrm>
        </p:grpSpPr>
        <p:sp>
          <p:nvSpPr>
            <p:cNvPr id="4" name="TextBox 3"/>
            <p:cNvSpPr txBox="1"/>
            <p:nvPr/>
          </p:nvSpPr>
          <p:spPr>
            <a:xfrm>
              <a:off x="2743200" y="5791200"/>
              <a:ext cx="2590800" cy="510778"/>
            </a:xfrm>
            <a:prstGeom prst="wedgeRoundRectCallout">
              <a:avLst>
                <a:gd name="adj1" fmla="val -3367"/>
                <a:gd name="adj2" fmla="val -181785"/>
                <a:gd name="adj3" fmla="val 16667"/>
              </a:avLst>
            </a:prstGeom>
            <a:noFill/>
            <a:ln>
              <a:solidFill>
                <a:schemeClr val="tx1"/>
              </a:solidFill>
            </a:ln>
          </p:spPr>
          <p:txBody>
            <a:bodyPr wrap="square" rtlCol="0">
              <a:spAutoFit/>
            </a:bodyPr>
            <a:lstStyle/>
            <a:p>
              <a:r>
                <a:rPr lang="bn-BD" b="1" dirty="0" smtClean="0">
                  <a:solidFill>
                    <a:srgbClr val="005200"/>
                  </a:solidFill>
                  <a:latin typeface="SolaimanLipi" pitchFamily="65" charset="0"/>
                  <a:cs typeface="SolaimanLipi" pitchFamily="65" charset="0"/>
                </a:rPr>
                <a:t>সুপার কম্পিউটার</a:t>
              </a:r>
              <a:endParaRPr lang="en-US" b="1" dirty="0">
                <a:solidFill>
                  <a:srgbClr val="005200"/>
                </a:solidFill>
                <a:latin typeface="SolaimanLipi" pitchFamily="65" charset="0"/>
                <a:cs typeface="SolaimanLipi" pitchFamily="65" charset="0"/>
              </a:endParaRPr>
            </a:p>
          </p:txBody>
        </p:sp>
        <p:sp>
          <p:nvSpPr>
            <p:cNvPr id="5" name="TextBox 4"/>
            <p:cNvSpPr txBox="1"/>
            <p:nvPr/>
          </p:nvSpPr>
          <p:spPr>
            <a:xfrm>
              <a:off x="2757714" y="5799308"/>
              <a:ext cx="2590800" cy="510778"/>
            </a:xfrm>
            <a:prstGeom prst="wedgeRoundRectCallout">
              <a:avLst>
                <a:gd name="adj1" fmla="val 134448"/>
                <a:gd name="adj2" fmla="val -178943"/>
                <a:gd name="adj3" fmla="val 16667"/>
              </a:avLst>
            </a:prstGeom>
            <a:noFill/>
            <a:ln>
              <a:solidFill>
                <a:schemeClr val="tx1"/>
              </a:solidFill>
            </a:ln>
          </p:spPr>
          <p:txBody>
            <a:bodyPr wrap="square" rtlCol="0">
              <a:spAutoFit/>
            </a:bodyPr>
            <a:lstStyle/>
            <a:p>
              <a:endParaRPr lang="en-US" b="1" dirty="0">
                <a:solidFill>
                  <a:srgbClr val="005200"/>
                </a:solidFill>
                <a:latin typeface="SolaimanLipi" pitchFamily="65" charset="0"/>
                <a:cs typeface="SolaimanLipi" pitchFamily="65" charset="0"/>
              </a:endParaRPr>
            </a:p>
          </p:txBody>
        </p:sp>
      </p:grpSp>
      <p:sp>
        <p:nvSpPr>
          <p:cNvPr id="8" name="Rectangle 4"/>
          <p:cNvSpPr>
            <a:spLocks noChangeArrowheads="1"/>
          </p:cNvSpPr>
          <p:nvPr/>
        </p:nvSpPr>
        <p:spPr bwMode="auto">
          <a:xfrm>
            <a:off x="4688106" y="5087256"/>
            <a:ext cx="4455894" cy="646331"/>
          </a:xfrm>
          <a:prstGeom prst="rect">
            <a:avLst/>
          </a:prstGeom>
          <a:solidFill>
            <a:schemeClr val="bg1"/>
          </a:solidFill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l"/>
            <a:r>
              <a:rPr lang="bn-BD" sz="3600" b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olaimanLipi" pitchFamily="65" charset="0"/>
                <a:ea typeface="NikoshBAN" pitchFamily="2" charset="0"/>
                <a:cs typeface="SolaimanLipi" pitchFamily="65" charset="0"/>
              </a:rPr>
              <a:t>বিভিন্ন শ্রেণীর  কম্পিউটার</a:t>
            </a:r>
            <a:endParaRPr lang="en-US" sz="3600" b="1" dirty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SolaimanLipi" pitchFamily="65" charset="0"/>
              <a:ea typeface="NikoshBAN" pitchFamily="2" charset="0"/>
              <a:cs typeface="SolaimanLipi" pitchFamily="65" charset="0"/>
            </a:endParaRPr>
          </a:p>
        </p:txBody>
      </p:sp>
      <p:sp>
        <p:nvSpPr>
          <p:cNvPr id="9" name="Rectangle 4"/>
          <p:cNvSpPr>
            <a:spLocks noChangeArrowheads="1"/>
          </p:cNvSpPr>
          <p:nvPr/>
        </p:nvSpPr>
        <p:spPr bwMode="auto">
          <a:xfrm>
            <a:off x="188682" y="5890573"/>
            <a:ext cx="8955318" cy="646331"/>
          </a:xfrm>
          <a:prstGeom prst="rect">
            <a:avLst/>
          </a:prstGeom>
          <a:solidFill>
            <a:schemeClr val="bg1"/>
          </a:solidFill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l"/>
            <a:r>
              <a:rPr lang="bn-BD" sz="3600" b="1" dirty="0" smtClean="0">
                <a:solidFill>
                  <a:srgbClr val="65034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olaimanLipi" pitchFamily="65" charset="0"/>
                <a:ea typeface="NikoshBAN" pitchFamily="2" charset="0"/>
                <a:cs typeface="SolaimanLipi" pitchFamily="65" charset="0"/>
              </a:rPr>
              <a:t>আমাদের এবারের আলোচনা কম্পিউটারে শ্রেণী বিভাগ</a:t>
            </a:r>
            <a:endParaRPr lang="en-US" sz="3600" b="1" dirty="0">
              <a:solidFill>
                <a:srgbClr val="650342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SolaimanLipi" pitchFamily="65" charset="0"/>
              <a:ea typeface="NikoshBAN" pitchFamily="2" charset="0"/>
              <a:cs typeface="SolaimanLipi" pitchFamily="65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10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15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20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25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  <p:bldP spid="9" grpId="0" animBg="1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4"/>
          <p:cNvSpPr>
            <a:spLocks noChangeArrowheads="1"/>
          </p:cNvSpPr>
          <p:nvPr/>
        </p:nvSpPr>
        <p:spPr bwMode="auto">
          <a:xfrm>
            <a:off x="152400" y="0"/>
            <a:ext cx="6858000" cy="92333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r>
              <a:rPr lang="bn-BD" sz="5400" b="1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olaimanLipi" pitchFamily="65" charset="0"/>
                <a:ea typeface="NikoshBAN" pitchFamily="2" charset="0"/>
                <a:cs typeface="SolaimanLipi" pitchFamily="65" charset="0"/>
              </a:rPr>
              <a:t>কম্পিউটারের শ্রেণী বিভাগ</a:t>
            </a:r>
            <a:endParaRPr lang="en-US" sz="5400" b="1" dirty="0">
              <a:solidFill>
                <a:srgbClr val="FFFF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SolaimanLipi" pitchFamily="65" charset="0"/>
              <a:ea typeface="NikoshBAN" pitchFamily="2" charset="0"/>
              <a:cs typeface="SolaimanLipi" pitchFamily="65" charset="0"/>
            </a:endParaRPr>
          </a:p>
        </p:txBody>
      </p:sp>
      <p:sp>
        <p:nvSpPr>
          <p:cNvPr id="19" name="Rectangle 3"/>
          <p:cNvSpPr txBox="1">
            <a:spLocks noChangeArrowheads="1"/>
          </p:cNvSpPr>
          <p:nvPr/>
        </p:nvSpPr>
        <p:spPr>
          <a:xfrm>
            <a:off x="95250" y="1568450"/>
            <a:ext cx="8991600" cy="5060950"/>
          </a:xfrm>
          <a:prstGeom prst="rect">
            <a:avLst/>
          </a:prstGeom>
        </p:spPr>
        <p:txBody>
          <a:bodyPr/>
          <a:lstStyle/>
          <a:p>
            <a:pPr marL="241300" marR="0" lvl="0" indent="-241300" algn="just" defTabSz="642938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Char char="•"/>
              <a:tabLst/>
              <a:defRPr/>
            </a:pPr>
            <a:r>
              <a:rPr kumimoji="0" lang="en-US" sz="3200" b="0" i="0" u="none" strike="noStrike" kern="0" cap="none" spc="0" normalizeH="0" baseline="0" noProof="0" dirty="0" err="1" smtClean="0">
                <a:ln>
                  <a:noFill/>
                </a:ln>
                <a:solidFill>
                  <a:srgbClr val="003399"/>
                </a:solidFill>
                <a:effectLst/>
                <a:uLnTx/>
                <a:uFillTx/>
                <a:latin typeface="SolaimanLipi" pitchFamily="65" charset="0"/>
                <a:cs typeface="SolaimanLipi" pitchFamily="65" charset="0"/>
              </a:rPr>
              <a:t>কাজের</a:t>
            </a:r>
            <a:r>
              <a:rPr kumimoji="0" lang="en-US" sz="3200" b="0" i="0" u="none" strike="noStrike" kern="0" cap="none" spc="0" normalizeH="0" baseline="0" noProof="0" dirty="0" smtClean="0">
                <a:ln>
                  <a:noFill/>
                </a:ln>
                <a:solidFill>
                  <a:srgbClr val="003399"/>
                </a:solidFill>
                <a:effectLst/>
                <a:uLnTx/>
                <a:uFillTx/>
                <a:latin typeface="SolaimanLipi" pitchFamily="65" charset="0"/>
                <a:cs typeface="SolaimanLipi" pitchFamily="65" charset="0"/>
              </a:rPr>
              <a:t> </a:t>
            </a:r>
            <a:r>
              <a:rPr kumimoji="0" lang="en-US" sz="3200" b="0" i="0" u="none" strike="noStrike" kern="0" cap="none" spc="0" normalizeH="0" baseline="0" noProof="0" dirty="0" err="1" smtClean="0">
                <a:ln>
                  <a:noFill/>
                </a:ln>
                <a:solidFill>
                  <a:srgbClr val="003399"/>
                </a:solidFill>
                <a:effectLst/>
                <a:uLnTx/>
                <a:uFillTx/>
                <a:latin typeface="SolaimanLipi" pitchFamily="65" charset="0"/>
                <a:cs typeface="SolaimanLipi" pitchFamily="65" charset="0"/>
              </a:rPr>
              <a:t>ধরন</a:t>
            </a:r>
            <a:r>
              <a:rPr kumimoji="0" lang="en-US" sz="3200" b="0" i="0" u="none" strike="noStrike" kern="0" cap="none" spc="0" normalizeH="0" baseline="0" noProof="0" dirty="0" smtClean="0">
                <a:ln>
                  <a:noFill/>
                </a:ln>
                <a:solidFill>
                  <a:srgbClr val="003399"/>
                </a:solidFill>
                <a:effectLst/>
                <a:uLnTx/>
                <a:uFillTx/>
                <a:latin typeface="SolaimanLipi" pitchFamily="65" charset="0"/>
                <a:cs typeface="SolaimanLipi" pitchFamily="65" charset="0"/>
              </a:rPr>
              <a:t> ও </a:t>
            </a:r>
            <a:r>
              <a:rPr kumimoji="0" lang="en-US" sz="3200" b="0" i="0" u="none" strike="noStrike" kern="0" cap="none" spc="0" normalizeH="0" baseline="0" noProof="0" dirty="0" err="1" smtClean="0">
                <a:ln>
                  <a:noFill/>
                </a:ln>
                <a:solidFill>
                  <a:srgbClr val="003399"/>
                </a:solidFill>
                <a:effectLst/>
                <a:uLnTx/>
                <a:uFillTx/>
                <a:latin typeface="SolaimanLipi" pitchFamily="65" charset="0"/>
                <a:cs typeface="SolaimanLipi" pitchFamily="65" charset="0"/>
              </a:rPr>
              <a:t>প্রকৃতির</a:t>
            </a:r>
            <a:r>
              <a:rPr kumimoji="0" lang="en-US" sz="3200" b="0" i="0" u="none" strike="noStrike" kern="0" cap="none" spc="0" normalizeH="0" baseline="0" noProof="0" dirty="0" smtClean="0">
                <a:ln>
                  <a:noFill/>
                </a:ln>
                <a:solidFill>
                  <a:srgbClr val="003399"/>
                </a:solidFill>
                <a:effectLst/>
                <a:uLnTx/>
                <a:uFillTx/>
                <a:latin typeface="SolaimanLipi" pitchFamily="65" charset="0"/>
                <a:cs typeface="SolaimanLipi" pitchFamily="65" charset="0"/>
              </a:rPr>
              <a:t> </a:t>
            </a:r>
            <a:r>
              <a:rPr kumimoji="0" lang="en-US" sz="3200" b="0" i="0" u="none" strike="noStrike" kern="0" cap="none" spc="0" normalizeH="0" baseline="0" noProof="0" dirty="0" err="1" smtClean="0">
                <a:ln>
                  <a:noFill/>
                </a:ln>
                <a:solidFill>
                  <a:srgbClr val="003399"/>
                </a:solidFill>
                <a:effectLst/>
                <a:uLnTx/>
                <a:uFillTx/>
                <a:latin typeface="SolaimanLipi" pitchFamily="65" charset="0"/>
                <a:cs typeface="SolaimanLipi" pitchFamily="65" charset="0"/>
              </a:rPr>
              <a:t>উপর</a:t>
            </a:r>
            <a:r>
              <a:rPr kumimoji="0" lang="en-US" sz="3200" b="0" i="0" u="none" strike="noStrike" kern="0" cap="none" spc="0" normalizeH="0" baseline="0" noProof="0" dirty="0" smtClean="0">
                <a:ln>
                  <a:noFill/>
                </a:ln>
                <a:solidFill>
                  <a:srgbClr val="003399"/>
                </a:solidFill>
                <a:effectLst/>
                <a:uLnTx/>
                <a:uFillTx/>
                <a:latin typeface="SolaimanLipi" pitchFamily="65" charset="0"/>
                <a:cs typeface="SolaimanLipi" pitchFamily="65" charset="0"/>
              </a:rPr>
              <a:t> </a:t>
            </a:r>
            <a:r>
              <a:rPr kumimoji="0" lang="en-US" sz="3200" b="0" i="0" u="none" strike="noStrike" kern="0" cap="none" spc="0" normalizeH="0" baseline="0" noProof="0" dirty="0" err="1" smtClean="0">
                <a:ln>
                  <a:noFill/>
                </a:ln>
                <a:solidFill>
                  <a:srgbClr val="003399"/>
                </a:solidFill>
                <a:effectLst/>
                <a:uLnTx/>
                <a:uFillTx/>
                <a:latin typeface="SolaimanLipi" pitchFamily="65" charset="0"/>
                <a:cs typeface="SolaimanLipi" pitchFamily="65" charset="0"/>
              </a:rPr>
              <a:t>ভিত্তি</a:t>
            </a:r>
            <a:r>
              <a:rPr kumimoji="0" lang="en-US" sz="3200" b="0" i="0" u="none" strike="noStrike" kern="0" cap="none" spc="0" normalizeH="0" baseline="0" noProof="0" dirty="0" smtClean="0">
                <a:ln>
                  <a:noFill/>
                </a:ln>
                <a:solidFill>
                  <a:srgbClr val="003399"/>
                </a:solidFill>
                <a:effectLst/>
                <a:uLnTx/>
                <a:uFillTx/>
                <a:latin typeface="SolaimanLipi" pitchFamily="65" charset="0"/>
                <a:cs typeface="SolaimanLipi" pitchFamily="65" charset="0"/>
              </a:rPr>
              <a:t> </a:t>
            </a:r>
            <a:r>
              <a:rPr kumimoji="0" lang="en-US" sz="3200" b="0" i="0" u="none" strike="noStrike" kern="0" cap="none" spc="0" normalizeH="0" baseline="0" noProof="0" dirty="0" err="1" smtClean="0">
                <a:ln>
                  <a:noFill/>
                </a:ln>
                <a:solidFill>
                  <a:srgbClr val="003399"/>
                </a:solidFill>
                <a:effectLst/>
                <a:uLnTx/>
                <a:uFillTx/>
                <a:latin typeface="SolaimanLipi" pitchFamily="65" charset="0"/>
                <a:cs typeface="SolaimanLipi" pitchFamily="65" charset="0"/>
              </a:rPr>
              <a:t>করে</a:t>
            </a:r>
            <a:r>
              <a:rPr kumimoji="0" lang="en-US" sz="3200" b="0" i="0" u="none" strike="noStrike" kern="0" cap="none" spc="0" normalizeH="0" baseline="0" noProof="0" dirty="0" smtClean="0">
                <a:ln>
                  <a:noFill/>
                </a:ln>
                <a:solidFill>
                  <a:srgbClr val="003399"/>
                </a:solidFill>
                <a:effectLst/>
                <a:uLnTx/>
                <a:uFillTx/>
                <a:latin typeface="SolaimanLipi" pitchFamily="65" charset="0"/>
                <a:cs typeface="SolaimanLipi" pitchFamily="65" charset="0"/>
              </a:rPr>
              <a:t> </a:t>
            </a:r>
            <a:r>
              <a:rPr kumimoji="0" lang="en-US" sz="3200" b="0" i="0" u="none" strike="noStrike" kern="0" cap="none" spc="0" normalizeH="0" baseline="0" noProof="0" dirty="0" err="1" smtClean="0">
                <a:ln>
                  <a:noFill/>
                </a:ln>
                <a:solidFill>
                  <a:srgbClr val="003399"/>
                </a:solidFill>
                <a:effectLst/>
                <a:uLnTx/>
                <a:uFillTx/>
                <a:latin typeface="SolaimanLipi" pitchFamily="65" charset="0"/>
                <a:cs typeface="SolaimanLipi" pitchFamily="65" charset="0"/>
              </a:rPr>
              <a:t>কম্পিউটারকে</a:t>
            </a:r>
            <a:r>
              <a:rPr kumimoji="0" lang="en-US" sz="3200" b="0" i="0" u="none" strike="noStrike" kern="0" cap="none" spc="0" normalizeH="0" baseline="0" noProof="0" dirty="0" smtClean="0">
                <a:ln>
                  <a:noFill/>
                </a:ln>
                <a:solidFill>
                  <a:srgbClr val="003399"/>
                </a:solidFill>
                <a:effectLst/>
                <a:uLnTx/>
                <a:uFillTx/>
                <a:latin typeface="SolaimanLipi" pitchFamily="65" charset="0"/>
                <a:cs typeface="SolaimanLipi" pitchFamily="65" charset="0"/>
              </a:rPr>
              <a:t> </a:t>
            </a:r>
            <a:r>
              <a:rPr kumimoji="0" lang="en-US" sz="3200" b="0" i="0" u="none" strike="noStrike" kern="0" cap="none" spc="0" normalizeH="0" baseline="0" noProof="0" dirty="0" err="1" smtClean="0">
                <a:ln>
                  <a:noFill/>
                </a:ln>
                <a:solidFill>
                  <a:srgbClr val="003399"/>
                </a:solidFill>
                <a:effectLst/>
                <a:uLnTx/>
                <a:uFillTx/>
                <a:latin typeface="SolaimanLipi" pitchFamily="65" charset="0"/>
                <a:cs typeface="SolaimanLipi" pitchFamily="65" charset="0"/>
              </a:rPr>
              <a:t>তিন</a:t>
            </a:r>
            <a:r>
              <a:rPr kumimoji="0" lang="bn-BD" sz="3200" b="0" i="0" u="none" strike="noStrike" kern="0" cap="none" spc="0" normalizeH="0" baseline="0" noProof="0" dirty="0" smtClean="0">
                <a:ln>
                  <a:noFill/>
                </a:ln>
                <a:solidFill>
                  <a:srgbClr val="003399"/>
                </a:solidFill>
                <a:effectLst/>
                <a:uLnTx/>
                <a:uFillTx/>
                <a:latin typeface="SolaimanLipi" pitchFamily="65" charset="0"/>
                <a:cs typeface="SolaimanLipi" pitchFamily="65" charset="0"/>
              </a:rPr>
              <a:t>টি</a:t>
            </a:r>
            <a:r>
              <a:rPr kumimoji="0" lang="en-US" sz="3200" b="0" i="0" u="none" strike="noStrike" kern="0" cap="none" spc="0" normalizeH="0" baseline="0" noProof="0" dirty="0" smtClean="0">
                <a:ln>
                  <a:noFill/>
                </a:ln>
                <a:solidFill>
                  <a:srgbClr val="003399"/>
                </a:solidFill>
                <a:effectLst/>
                <a:uLnTx/>
                <a:uFillTx/>
                <a:latin typeface="SolaimanLipi" pitchFamily="65" charset="0"/>
                <a:cs typeface="SolaimanLipi" pitchFamily="65" charset="0"/>
              </a:rPr>
              <a:t> </a:t>
            </a:r>
            <a:r>
              <a:rPr kumimoji="0" lang="en-US" sz="3200" b="0" i="0" u="none" strike="noStrike" kern="0" cap="none" spc="0" normalizeH="0" baseline="0" noProof="0" dirty="0" err="1" smtClean="0">
                <a:ln>
                  <a:noFill/>
                </a:ln>
                <a:solidFill>
                  <a:srgbClr val="003399"/>
                </a:solidFill>
                <a:effectLst/>
                <a:uLnTx/>
                <a:uFillTx/>
                <a:latin typeface="SolaimanLipi" pitchFamily="65" charset="0"/>
                <a:cs typeface="SolaimanLipi" pitchFamily="65" charset="0"/>
              </a:rPr>
              <a:t>ভাগে</a:t>
            </a:r>
            <a:r>
              <a:rPr kumimoji="0" lang="en-US" sz="3200" b="0" i="0" u="none" strike="noStrike" kern="0" cap="none" spc="0" normalizeH="0" baseline="0" noProof="0" dirty="0" smtClean="0">
                <a:ln>
                  <a:noFill/>
                </a:ln>
                <a:solidFill>
                  <a:srgbClr val="003399"/>
                </a:solidFill>
                <a:effectLst/>
                <a:uLnTx/>
                <a:uFillTx/>
                <a:latin typeface="SolaimanLipi" pitchFamily="65" charset="0"/>
                <a:cs typeface="SolaimanLipi" pitchFamily="65" charset="0"/>
              </a:rPr>
              <a:t> </a:t>
            </a:r>
            <a:r>
              <a:rPr kumimoji="0" lang="en-US" sz="3200" b="0" i="0" u="none" strike="noStrike" kern="0" cap="none" spc="0" normalizeH="0" baseline="0" noProof="0" dirty="0" err="1" smtClean="0">
                <a:ln>
                  <a:noFill/>
                </a:ln>
                <a:solidFill>
                  <a:srgbClr val="003399"/>
                </a:solidFill>
                <a:effectLst/>
                <a:uLnTx/>
                <a:uFillTx/>
                <a:latin typeface="SolaimanLipi" pitchFamily="65" charset="0"/>
                <a:cs typeface="SolaimanLipi" pitchFamily="65" charset="0"/>
              </a:rPr>
              <a:t>ভাগ</a:t>
            </a:r>
            <a:r>
              <a:rPr kumimoji="0" lang="en-US" sz="3200" b="0" i="0" u="none" strike="noStrike" kern="0" cap="none" spc="0" normalizeH="0" baseline="0" noProof="0" dirty="0" smtClean="0">
                <a:ln>
                  <a:noFill/>
                </a:ln>
                <a:solidFill>
                  <a:srgbClr val="003399"/>
                </a:solidFill>
                <a:effectLst/>
                <a:uLnTx/>
                <a:uFillTx/>
                <a:latin typeface="SolaimanLipi" pitchFamily="65" charset="0"/>
                <a:cs typeface="SolaimanLipi" pitchFamily="65" charset="0"/>
              </a:rPr>
              <a:t> </a:t>
            </a:r>
            <a:r>
              <a:rPr kumimoji="0" lang="en-US" sz="3200" b="0" i="0" u="none" strike="noStrike" kern="0" cap="none" spc="0" normalizeH="0" baseline="0" noProof="0" dirty="0" err="1" smtClean="0">
                <a:ln>
                  <a:noFill/>
                </a:ln>
                <a:solidFill>
                  <a:srgbClr val="003399"/>
                </a:solidFill>
                <a:effectLst/>
                <a:uLnTx/>
                <a:uFillTx/>
                <a:latin typeface="SolaimanLipi" pitchFamily="65" charset="0"/>
                <a:cs typeface="SolaimanLipi" pitchFamily="65" charset="0"/>
              </a:rPr>
              <a:t>করা</a:t>
            </a:r>
            <a:r>
              <a:rPr kumimoji="0" lang="en-US" sz="3200" b="0" i="0" u="none" strike="noStrike" kern="0" cap="none" spc="0" normalizeH="0" baseline="0" noProof="0" dirty="0" smtClean="0">
                <a:ln>
                  <a:noFill/>
                </a:ln>
                <a:solidFill>
                  <a:srgbClr val="003399"/>
                </a:solidFill>
                <a:effectLst/>
                <a:uLnTx/>
                <a:uFillTx/>
                <a:latin typeface="SolaimanLipi" pitchFamily="65" charset="0"/>
                <a:cs typeface="SolaimanLipi" pitchFamily="65" charset="0"/>
              </a:rPr>
              <a:t> </a:t>
            </a:r>
            <a:r>
              <a:rPr kumimoji="0" lang="bn-BD" sz="3200" b="0" i="0" u="none" strike="noStrike" kern="0" cap="none" spc="0" normalizeH="0" baseline="0" noProof="0" dirty="0" smtClean="0">
                <a:ln>
                  <a:noFill/>
                </a:ln>
                <a:solidFill>
                  <a:srgbClr val="003399"/>
                </a:solidFill>
                <a:effectLst/>
                <a:uLnTx/>
                <a:uFillTx/>
                <a:latin typeface="SolaimanLipi" pitchFamily="65" charset="0"/>
                <a:cs typeface="SolaimanLipi" pitchFamily="65" charset="0"/>
              </a:rPr>
              <a:t>হয়েছে</a:t>
            </a:r>
            <a:r>
              <a:rPr kumimoji="0" lang="en-US" sz="3200" b="0" i="0" u="none" strike="noStrike" kern="0" cap="none" spc="0" normalizeH="0" baseline="0" noProof="0" dirty="0" smtClean="0">
                <a:ln>
                  <a:noFill/>
                </a:ln>
                <a:solidFill>
                  <a:srgbClr val="003399"/>
                </a:solidFill>
                <a:effectLst/>
                <a:uLnTx/>
                <a:uFillTx/>
                <a:latin typeface="SolaimanLipi" pitchFamily="65" charset="0"/>
                <a:cs typeface="SolaimanLipi" pitchFamily="65" charset="0"/>
              </a:rPr>
              <a:t>।</a:t>
            </a:r>
            <a:r>
              <a:rPr kumimoji="0" lang="bn-BD" sz="3200" b="0" i="0" u="none" strike="noStrike" kern="0" cap="none" spc="0" normalizeH="0" baseline="0" noProof="0" dirty="0" smtClean="0">
                <a:ln>
                  <a:noFill/>
                </a:ln>
                <a:solidFill>
                  <a:srgbClr val="003399"/>
                </a:solidFill>
                <a:effectLst/>
                <a:uLnTx/>
                <a:uFillTx/>
                <a:latin typeface="SolaimanLipi" pitchFamily="65" charset="0"/>
                <a:cs typeface="SolaimanLipi" pitchFamily="65" charset="0"/>
              </a:rPr>
              <a:t> </a:t>
            </a:r>
            <a:r>
              <a:rPr kumimoji="0" lang="en-US" sz="3200" b="0" i="0" u="none" strike="noStrike" kern="0" cap="none" spc="0" normalizeH="0" baseline="0" noProof="0" dirty="0" err="1" smtClean="0">
                <a:ln>
                  <a:noFill/>
                </a:ln>
                <a:solidFill>
                  <a:srgbClr val="003399"/>
                </a:solidFill>
                <a:effectLst/>
                <a:uLnTx/>
                <a:uFillTx/>
                <a:latin typeface="SolaimanLipi" pitchFamily="65" charset="0"/>
                <a:cs typeface="SolaimanLipi" pitchFamily="65" charset="0"/>
              </a:rPr>
              <a:t>যথা</a:t>
            </a:r>
            <a:r>
              <a:rPr kumimoji="0" lang="bn-BD" sz="3200" b="0" i="0" u="none" strike="noStrike" kern="0" cap="none" spc="0" normalizeH="0" baseline="0" noProof="0" dirty="0" smtClean="0">
                <a:ln>
                  <a:noFill/>
                </a:ln>
                <a:solidFill>
                  <a:srgbClr val="003399"/>
                </a:solidFill>
                <a:effectLst/>
                <a:uLnTx/>
                <a:uFillTx/>
                <a:latin typeface="SolaimanLipi" pitchFamily="65" charset="0"/>
                <a:cs typeface="SolaimanLipi" pitchFamily="65" charset="0"/>
              </a:rPr>
              <a:t>ঃ</a:t>
            </a:r>
            <a:endParaRPr kumimoji="0" lang="en-US" sz="3200" b="0" i="0" u="none" strike="noStrike" kern="0" cap="none" spc="0" normalizeH="0" baseline="0" noProof="0" dirty="0" smtClean="0">
              <a:ln>
                <a:noFill/>
              </a:ln>
              <a:solidFill>
                <a:srgbClr val="003399"/>
              </a:solidFill>
              <a:effectLst/>
              <a:uLnTx/>
              <a:uFillTx/>
              <a:latin typeface="SolaimanLipi" pitchFamily="65" charset="0"/>
              <a:cs typeface="SolaimanLipi" pitchFamily="65" charset="0"/>
            </a:endParaRPr>
          </a:p>
        </p:txBody>
      </p:sp>
      <p:grpSp>
        <p:nvGrpSpPr>
          <p:cNvPr id="24" name="Group 20"/>
          <p:cNvGrpSpPr>
            <a:grpSpLocks/>
          </p:cNvGrpSpPr>
          <p:nvPr/>
        </p:nvGrpSpPr>
        <p:grpSpPr bwMode="auto">
          <a:xfrm>
            <a:off x="33338" y="1019628"/>
            <a:ext cx="9029700" cy="581025"/>
            <a:chOff x="21" y="633"/>
            <a:chExt cx="5688" cy="366"/>
          </a:xfrm>
        </p:grpSpPr>
        <p:pic>
          <p:nvPicPr>
            <p:cNvPr id="25" name="Picture 17" descr="cubo_rosso_architetto_fr_01"/>
            <p:cNvPicPr>
              <a:picLocks noChangeAspect="1" noChangeArrowheads="1"/>
            </p:cNvPicPr>
            <p:nvPr/>
          </p:nvPicPr>
          <p:blipFill>
            <a:blip r:embed="rId2"/>
            <a:srcRect/>
            <a:stretch>
              <a:fillRect/>
            </a:stretch>
          </p:blipFill>
          <p:spPr bwMode="auto">
            <a:xfrm>
              <a:off x="21" y="648"/>
              <a:ext cx="576" cy="35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26" name="AutoShape 18"/>
            <p:cNvSpPr>
              <a:spLocks noChangeArrowheads="1"/>
            </p:cNvSpPr>
            <p:nvPr/>
          </p:nvSpPr>
          <p:spPr bwMode="auto">
            <a:xfrm>
              <a:off x="489" y="660"/>
              <a:ext cx="5220" cy="321"/>
            </a:xfrm>
            <a:prstGeom prst="chevron">
              <a:avLst>
                <a:gd name="adj" fmla="val 39600"/>
              </a:avLst>
            </a:prstGeom>
            <a:gradFill rotWithShape="1">
              <a:gsLst>
                <a:gs pos="0">
                  <a:srgbClr val="929200"/>
                </a:gs>
                <a:gs pos="50000">
                  <a:srgbClr val="FFFF00"/>
                </a:gs>
                <a:gs pos="100000">
                  <a:srgbClr val="929200"/>
                </a:gs>
              </a:gsLst>
              <a:lin ang="0" scaled="1"/>
            </a:gradFill>
            <a:ln w="9525">
              <a:noFill/>
              <a:miter lim="800000"/>
              <a:headEnd/>
              <a:tailEnd/>
            </a:ln>
          </p:spPr>
          <p:txBody>
            <a:bodyPr wrap="none" lIns="91418" tIns="45710" rIns="91418" bIns="45710" anchor="ctr"/>
            <a:lstStyle/>
            <a:p>
              <a:pPr algn="ctr"/>
              <a:endParaRPr lang="en-US" sz="1800" b="1">
                <a:solidFill>
                  <a:schemeClr val="accent2"/>
                </a:solidFill>
                <a:latin typeface="SolaimanLipi" pitchFamily="65" charset="0"/>
                <a:cs typeface="SolaimanLipi" pitchFamily="65" charset="0"/>
              </a:endParaRPr>
            </a:p>
          </p:txBody>
        </p:sp>
        <p:sp>
          <p:nvSpPr>
            <p:cNvPr id="27" name="Text Box 19"/>
            <p:cNvSpPr txBox="1">
              <a:spLocks noChangeArrowheads="1"/>
            </p:cNvSpPr>
            <p:nvPr/>
          </p:nvSpPr>
          <p:spPr bwMode="auto">
            <a:xfrm>
              <a:off x="552" y="633"/>
              <a:ext cx="5145" cy="356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91418" tIns="45710" rIns="91418" bIns="45710">
              <a:spAutoFit/>
            </a:bodyPr>
            <a:lstStyle/>
            <a:p>
              <a:pPr algn="just">
                <a:spcBef>
                  <a:spcPct val="20000"/>
                </a:spcBef>
              </a:pPr>
              <a:r>
                <a:rPr lang="en-US" sz="3100" dirty="0">
                  <a:solidFill>
                    <a:srgbClr val="A50021"/>
                  </a:solidFill>
                  <a:latin typeface="SolaimanLipi" pitchFamily="65" charset="0"/>
                  <a:cs typeface="SolaimanLipi" pitchFamily="65" charset="0"/>
                </a:rPr>
                <a:t> </a:t>
              </a:r>
              <a:r>
                <a:rPr lang="bn-BD" sz="3100" dirty="0">
                  <a:solidFill>
                    <a:srgbClr val="A50021"/>
                  </a:solidFill>
                  <a:latin typeface="SolaimanLipi" pitchFamily="65" charset="0"/>
                  <a:cs typeface="SolaimanLipi" pitchFamily="65" charset="0"/>
                </a:rPr>
                <a:t>কাজের ধরণ ও প্রকৃতির উপর ভিত্তিকরে  </a:t>
              </a:r>
              <a:r>
                <a:rPr lang="bn-BD" sz="3100" dirty="0" smtClean="0">
                  <a:solidFill>
                    <a:srgbClr val="A50021"/>
                  </a:solidFill>
                  <a:latin typeface="SolaimanLipi" pitchFamily="65" charset="0"/>
                  <a:cs typeface="SolaimanLipi" pitchFamily="65" charset="0"/>
                </a:rPr>
                <a:t>শ্রেণীবিভাগঃ</a:t>
              </a:r>
              <a:endParaRPr lang="bn-BD" sz="3100" dirty="0">
                <a:solidFill>
                  <a:srgbClr val="A50021"/>
                </a:solidFill>
                <a:latin typeface="SolaimanLipi" pitchFamily="65" charset="0"/>
                <a:cs typeface="SolaimanLipi" pitchFamily="65" charset="0"/>
              </a:endParaRPr>
            </a:p>
          </p:txBody>
        </p:sp>
      </p:grpSp>
      <p:grpSp>
        <p:nvGrpSpPr>
          <p:cNvPr id="28" name="Group 49"/>
          <p:cNvGrpSpPr>
            <a:grpSpLocks/>
          </p:cNvGrpSpPr>
          <p:nvPr/>
        </p:nvGrpSpPr>
        <p:grpSpPr bwMode="auto">
          <a:xfrm>
            <a:off x="1600200" y="3124200"/>
            <a:ext cx="5791200" cy="538163"/>
            <a:chOff x="1008" y="1008"/>
            <a:chExt cx="3648" cy="339"/>
          </a:xfrm>
        </p:grpSpPr>
        <p:sp>
          <p:nvSpPr>
            <p:cNvPr id="29" name="Freeform 32"/>
            <p:cNvSpPr>
              <a:spLocks/>
            </p:cNvSpPr>
            <p:nvPr/>
          </p:nvSpPr>
          <p:spPr bwMode="auto">
            <a:xfrm>
              <a:off x="1008" y="1008"/>
              <a:ext cx="1824" cy="336"/>
            </a:xfrm>
            <a:custGeom>
              <a:avLst/>
              <a:gdLst>
                <a:gd name="T0" fmla="*/ 1728 w 1728"/>
                <a:gd name="T1" fmla="*/ 0 h 240"/>
                <a:gd name="T2" fmla="*/ 1728 w 1728"/>
                <a:gd name="T3" fmla="*/ 139 h 240"/>
                <a:gd name="T4" fmla="*/ 0 w 1728"/>
                <a:gd name="T5" fmla="*/ 130 h 240"/>
                <a:gd name="T6" fmla="*/ 0 w 1728"/>
                <a:gd name="T7" fmla="*/ 240 h 240"/>
                <a:gd name="T8" fmla="*/ 0 60000 65536"/>
                <a:gd name="T9" fmla="*/ 0 60000 65536"/>
                <a:gd name="T10" fmla="*/ 0 60000 65536"/>
                <a:gd name="T11" fmla="*/ 0 60000 65536"/>
                <a:gd name="T12" fmla="*/ 0 w 1728"/>
                <a:gd name="T13" fmla="*/ 0 h 240"/>
                <a:gd name="T14" fmla="*/ 1728 w 1728"/>
                <a:gd name="T15" fmla="*/ 240 h 240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1728" h="240">
                  <a:moveTo>
                    <a:pt x="1728" y="0"/>
                  </a:moveTo>
                  <a:lnTo>
                    <a:pt x="1728" y="139"/>
                  </a:lnTo>
                  <a:lnTo>
                    <a:pt x="0" y="130"/>
                  </a:lnTo>
                  <a:lnTo>
                    <a:pt x="0" y="240"/>
                  </a:lnTo>
                </a:path>
              </a:pathLst>
            </a:custGeom>
            <a:noFill/>
            <a:ln w="28575">
              <a:solidFill>
                <a:srgbClr val="CC3300"/>
              </a:solidFill>
              <a:round/>
              <a:headEnd/>
              <a:tailEnd type="triangle" w="med" len="med"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30" name="Freeform 35"/>
            <p:cNvSpPr>
              <a:spLocks/>
            </p:cNvSpPr>
            <p:nvPr/>
          </p:nvSpPr>
          <p:spPr bwMode="auto">
            <a:xfrm rot="10800000" flipV="1">
              <a:off x="2832" y="1011"/>
              <a:ext cx="1824" cy="336"/>
            </a:xfrm>
            <a:custGeom>
              <a:avLst/>
              <a:gdLst>
                <a:gd name="T0" fmla="*/ 1728 w 1728"/>
                <a:gd name="T1" fmla="*/ 0 h 240"/>
                <a:gd name="T2" fmla="*/ 1728 w 1728"/>
                <a:gd name="T3" fmla="*/ 139 h 240"/>
                <a:gd name="T4" fmla="*/ 0 w 1728"/>
                <a:gd name="T5" fmla="*/ 130 h 240"/>
                <a:gd name="T6" fmla="*/ 0 w 1728"/>
                <a:gd name="T7" fmla="*/ 240 h 240"/>
                <a:gd name="T8" fmla="*/ 0 60000 65536"/>
                <a:gd name="T9" fmla="*/ 0 60000 65536"/>
                <a:gd name="T10" fmla="*/ 0 60000 65536"/>
                <a:gd name="T11" fmla="*/ 0 60000 65536"/>
                <a:gd name="T12" fmla="*/ 0 w 1728"/>
                <a:gd name="T13" fmla="*/ 0 h 240"/>
                <a:gd name="T14" fmla="*/ 1728 w 1728"/>
                <a:gd name="T15" fmla="*/ 240 h 240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1728" h="240">
                  <a:moveTo>
                    <a:pt x="1728" y="0"/>
                  </a:moveTo>
                  <a:lnTo>
                    <a:pt x="1728" y="139"/>
                  </a:lnTo>
                  <a:lnTo>
                    <a:pt x="0" y="130"/>
                  </a:lnTo>
                  <a:lnTo>
                    <a:pt x="0" y="240"/>
                  </a:lnTo>
                </a:path>
              </a:pathLst>
            </a:custGeom>
            <a:noFill/>
            <a:ln w="28575">
              <a:solidFill>
                <a:srgbClr val="CC3300"/>
              </a:solidFill>
              <a:round/>
              <a:headEnd/>
              <a:tailEnd type="triangle" w="med" len="med"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31" name="Line 33"/>
            <p:cNvSpPr>
              <a:spLocks noChangeShapeType="1"/>
            </p:cNvSpPr>
            <p:nvPr/>
          </p:nvSpPr>
          <p:spPr bwMode="auto">
            <a:xfrm>
              <a:off x="2832" y="1152"/>
              <a:ext cx="0" cy="192"/>
            </a:xfrm>
            <a:prstGeom prst="line">
              <a:avLst/>
            </a:prstGeom>
            <a:noFill/>
            <a:ln w="28575">
              <a:solidFill>
                <a:srgbClr val="CC3300"/>
              </a:solidFill>
              <a:round/>
              <a:headEnd/>
              <a:tailEnd type="triangle" w="med" len="med"/>
            </a:ln>
          </p:spPr>
          <p:txBody>
            <a:bodyPr/>
            <a:lstStyle/>
            <a:p>
              <a:endParaRPr lang="en-US"/>
            </a:p>
          </p:txBody>
        </p:sp>
      </p:grpSp>
      <p:sp>
        <p:nvSpPr>
          <p:cNvPr id="32" name="AutoShape 3"/>
          <p:cNvSpPr>
            <a:spLocks noChangeArrowheads="1"/>
          </p:cNvSpPr>
          <p:nvPr/>
        </p:nvSpPr>
        <p:spPr bwMode="auto">
          <a:xfrm>
            <a:off x="3505200" y="2590800"/>
            <a:ext cx="1981200" cy="533400"/>
          </a:xfrm>
          <a:prstGeom prst="roundRect">
            <a:avLst>
              <a:gd name="adj" fmla="val 16667"/>
            </a:avLst>
          </a:prstGeom>
          <a:gradFill rotWithShape="1">
            <a:gsLst>
              <a:gs pos="0">
                <a:srgbClr val="496300"/>
              </a:gs>
              <a:gs pos="50000">
                <a:srgbClr val="9ED600"/>
              </a:gs>
              <a:gs pos="100000">
                <a:srgbClr val="496300"/>
              </a:gs>
            </a:gsLst>
            <a:lin ang="5400000" scaled="1"/>
          </a:gradFill>
          <a:ln w="28575">
            <a:solidFill>
              <a:srgbClr val="759E00"/>
            </a:solidFill>
            <a:round/>
            <a:headEnd/>
            <a:tailEnd/>
          </a:ln>
        </p:spPr>
        <p:txBody>
          <a:bodyPr wrap="none" lIns="91418" tIns="45710" rIns="91418" bIns="45710" anchor="ctr"/>
          <a:lstStyle/>
          <a:p>
            <a:pPr algn="ctr"/>
            <a:r>
              <a:rPr lang="bn-BD" sz="3000" dirty="0">
                <a:latin typeface="SolaimanLipi" pitchFamily="65" charset="0"/>
                <a:cs typeface="SolaimanLipi" pitchFamily="65" charset="0"/>
              </a:rPr>
              <a:t>কম্পিউটার</a:t>
            </a:r>
            <a:endParaRPr lang="en-US" sz="3000" dirty="0">
              <a:latin typeface="SolaimanLipi" pitchFamily="65" charset="0"/>
              <a:cs typeface="SolaimanLipi" pitchFamily="65" charset="0"/>
            </a:endParaRPr>
          </a:p>
        </p:txBody>
      </p:sp>
      <p:sp>
        <p:nvSpPr>
          <p:cNvPr id="33" name="AutoShape 4"/>
          <p:cNvSpPr>
            <a:spLocks noChangeArrowheads="1"/>
          </p:cNvSpPr>
          <p:nvPr/>
        </p:nvSpPr>
        <p:spPr bwMode="auto">
          <a:xfrm>
            <a:off x="838200" y="3675063"/>
            <a:ext cx="1600200" cy="592137"/>
          </a:xfrm>
          <a:prstGeom prst="roundRect">
            <a:avLst>
              <a:gd name="adj" fmla="val 16667"/>
            </a:avLst>
          </a:prstGeom>
          <a:gradFill rotWithShape="1">
            <a:gsLst>
              <a:gs pos="0">
                <a:schemeClr val="accent1">
                  <a:gamma/>
                  <a:shade val="46275"/>
                  <a:invGamma/>
                </a:schemeClr>
              </a:gs>
              <a:gs pos="50000">
                <a:schemeClr val="accent1"/>
              </a:gs>
              <a:gs pos="100000">
                <a:schemeClr val="accent1">
                  <a:gamma/>
                  <a:shade val="46275"/>
                  <a:invGamma/>
                </a:schemeClr>
              </a:gs>
            </a:gsLst>
            <a:lin ang="5400000" scaled="1"/>
          </a:gra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lIns="91418" tIns="45710" rIns="91418" bIns="45710" anchor="ctr"/>
          <a:lstStyle/>
          <a:p>
            <a:pPr algn="ctr">
              <a:defRPr/>
            </a:pPr>
            <a:r>
              <a:rPr lang="bn-BD" sz="3000">
                <a:latin typeface="SolaimanLipi" pitchFamily="65" charset="0"/>
                <a:cs typeface="SolaimanLipi" pitchFamily="65" charset="0"/>
              </a:rPr>
              <a:t>এ্যানালগ</a:t>
            </a:r>
            <a:endParaRPr lang="en-US" sz="3000">
              <a:latin typeface="SolaimanLipi" pitchFamily="65" charset="0"/>
              <a:cs typeface="SolaimanLipi" pitchFamily="65" charset="0"/>
            </a:endParaRPr>
          </a:p>
        </p:txBody>
      </p:sp>
      <p:sp>
        <p:nvSpPr>
          <p:cNvPr id="34" name="AutoShape 5"/>
          <p:cNvSpPr>
            <a:spLocks noChangeArrowheads="1"/>
          </p:cNvSpPr>
          <p:nvPr/>
        </p:nvSpPr>
        <p:spPr bwMode="auto">
          <a:xfrm>
            <a:off x="3690938" y="3663950"/>
            <a:ext cx="1676400" cy="592138"/>
          </a:xfrm>
          <a:prstGeom prst="roundRect">
            <a:avLst>
              <a:gd name="adj" fmla="val 16667"/>
            </a:avLst>
          </a:prstGeom>
          <a:gradFill rotWithShape="1">
            <a:gsLst>
              <a:gs pos="0">
                <a:schemeClr val="accent1">
                  <a:gamma/>
                  <a:shade val="46275"/>
                  <a:invGamma/>
                </a:schemeClr>
              </a:gs>
              <a:gs pos="50000">
                <a:schemeClr val="accent1"/>
              </a:gs>
              <a:gs pos="100000">
                <a:schemeClr val="accent1">
                  <a:gamma/>
                  <a:shade val="46275"/>
                  <a:invGamma/>
                </a:schemeClr>
              </a:gs>
            </a:gsLst>
            <a:lin ang="5400000" scaled="1"/>
          </a:gra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lIns="91418" tIns="45710" rIns="91418" bIns="45710" anchor="ctr"/>
          <a:lstStyle/>
          <a:p>
            <a:pPr algn="ctr">
              <a:defRPr/>
            </a:pPr>
            <a:r>
              <a:rPr lang="bn-BD" sz="3000" dirty="0">
                <a:latin typeface="SolaimanLipi" pitchFamily="65" charset="0"/>
                <a:cs typeface="SolaimanLipi" pitchFamily="65" charset="0"/>
              </a:rPr>
              <a:t>ডিজিটাল</a:t>
            </a:r>
            <a:endParaRPr lang="en-US" sz="3000" dirty="0">
              <a:latin typeface="SolaimanLipi" pitchFamily="65" charset="0"/>
              <a:cs typeface="SolaimanLipi" pitchFamily="65" charset="0"/>
            </a:endParaRPr>
          </a:p>
        </p:txBody>
      </p:sp>
      <p:sp>
        <p:nvSpPr>
          <p:cNvPr id="35" name="AutoShape 6"/>
          <p:cNvSpPr>
            <a:spLocks noChangeArrowheads="1"/>
          </p:cNvSpPr>
          <p:nvPr/>
        </p:nvSpPr>
        <p:spPr bwMode="auto">
          <a:xfrm>
            <a:off x="6781800" y="3663950"/>
            <a:ext cx="1524000" cy="592138"/>
          </a:xfrm>
          <a:prstGeom prst="roundRect">
            <a:avLst>
              <a:gd name="adj" fmla="val 16667"/>
            </a:avLst>
          </a:prstGeom>
          <a:gradFill rotWithShape="1">
            <a:gsLst>
              <a:gs pos="0">
                <a:schemeClr val="accent1">
                  <a:gamma/>
                  <a:shade val="46275"/>
                  <a:invGamma/>
                </a:schemeClr>
              </a:gs>
              <a:gs pos="50000">
                <a:schemeClr val="accent1"/>
              </a:gs>
              <a:gs pos="100000">
                <a:schemeClr val="accent1">
                  <a:gamma/>
                  <a:shade val="46275"/>
                  <a:invGamma/>
                </a:schemeClr>
              </a:gs>
            </a:gsLst>
            <a:lin ang="5400000" scaled="1"/>
          </a:gra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lIns="91418" tIns="45710" rIns="91418" bIns="45710" anchor="ctr"/>
          <a:lstStyle/>
          <a:p>
            <a:pPr algn="ctr">
              <a:defRPr/>
            </a:pPr>
            <a:r>
              <a:rPr lang="bn-BD" sz="3000">
                <a:latin typeface="SolaimanLipi" pitchFamily="65" charset="0"/>
                <a:cs typeface="SolaimanLipi" pitchFamily="65" charset="0"/>
              </a:rPr>
              <a:t>হাইব্রিড</a:t>
            </a:r>
            <a:endParaRPr lang="en-US" sz="3000">
              <a:latin typeface="SolaimanLipi" pitchFamily="65" charset="0"/>
              <a:cs typeface="SolaimanLipi" pitchFamily="65" charset="0"/>
            </a:endParaRPr>
          </a:p>
        </p:txBody>
      </p:sp>
      <p:pic>
        <p:nvPicPr>
          <p:cNvPr id="16" name="Picture 15" descr="250px-AKAT-1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304800" y="4283420"/>
            <a:ext cx="2608938" cy="217179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7" name="Picture 16" descr="micro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3254698" y="4267201"/>
            <a:ext cx="2536502" cy="222431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8" name="Picture 16" descr="HYBRID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6248400" y="4267200"/>
            <a:ext cx="2619828" cy="2217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8" presetClass="entr" presetSubtype="1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14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7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500"/>
                            </p:stCondLst>
                            <p:childTnLst>
                              <p:par>
                                <p:cTn id="22" presetID="17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17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1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1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21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4)">
                                      <p:cBhvr>
                                        <p:cTn id="36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17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1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2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7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>
                      <p:stCondLst>
                        <p:cond delay="indefinite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17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3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4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2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9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0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61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2" fill="hold">
                      <p:stCondLst>
                        <p:cond delay="indefinite"/>
                      </p:stCondLst>
                      <p:childTnLst>
                        <p:par>
                          <p:cTn id="63" fill="hold">
                            <p:stCondLst>
                              <p:cond delay="0"/>
                            </p:stCondLst>
                            <p:childTnLst>
                              <p:par>
                                <p:cTn id="64" presetID="17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6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7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32" grpId="0" animBg="1"/>
      <p:bldP spid="33" grpId="0" animBg="1"/>
      <p:bldP spid="34" grpId="0" animBg="1"/>
      <p:bldP spid="35" grpId="0" animBg="1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AutoShape 5"/>
          <p:cNvSpPr>
            <a:spLocks noChangeArrowheads="1"/>
          </p:cNvSpPr>
          <p:nvPr/>
        </p:nvSpPr>
        <p:spPr bwMode="auto">
          <a:xfrm>
            <a:off x="228600" y="1143000"/>
            <a:ext cx="654050" cy="638175"/>
          </a:xfrm>
          <a:custGeom>
            <a:avLst/>
            <a:gdLst>
              <a:gd name="T0" fmla="*/ 490537 w 21600"/>
              <a:gd name="T1" fmla="*/ 0 h 21600"/>
              <a:gd name="T2" fmla="*/ 0 w 21600"/>
              <a:gd name="T3" fmla="*/ 319088 h 21600"/>
              <a:gd name="T4" fmla="*/ 490537 w 21600"/>
              <a:gd name="T5" fmla="*/ 638175 h 21600"/>
              <a:gd name="T6" fmla="*/ 654050 w 21600"/>
              <a:gd name="T7" fmla="*/ 319088 h 21600"/>
              <a:gd name="T8" fmla="*/ 17694720 60000 65536"/>
              <a:gd name="T9" fmla="*/ 11796480 60000 65536"/>
              <a:gd name="T10" fmla="*/ 5898240 60000 65536"/>
              <a:gd name="T11" fmla="*/ 0 60000 65536"/>
              <a:gd name="T12" fmla="*/ 3375 w 21600"/>
              <a:gd name="T13" fmla="*/ 5400 h 21600"/>
              <a:gd name="T14" fmla="*/ 18900 w 21600"/>
              <a:gd name="T15" fmla="*/ 16200 h 21600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21600" h="21600">
                <a:moveTo>
                  <a:pt x="16200" y="0"/>
                </a:moveTo>
                <a:lnTo>
                  <a:pt x="16200" y="5400"/>
                </a:lnTo>
                <a:lnTo>
                  <a:pt x="3375" y="5400"/>
                </a:lnTo>
                <a:lnTo>
                  <a:pt x="3375" y="16200"/>
                </a:lnTo>
                <a:lnTo>
                  <a:pt x="16200" y="16200"/>
                </a:lnTo>
                <a:lnTo>
                  <a:pt x="16200" y="21600"/>
                </a:lnTo>
                <a:lnTo>
                  <a:pt x="21600" y="10800"/>
                </a:lnTo>
                <a:close/>
              </a:path>
              <a:path w="21600" h="21600">
                <a:moveTo>
                  <a:pt x="1350" y="5400"/>
                </a:moveTo>
                <a:lnTo>
                  <a:pt x="1350" y="16200"/>
                </a:lnTo>
                <a:lnTo>
                  <a:pt x="2700" y="16200"/>
                </a:lnTo>
                <a:lnTo>
                  <a:pt x="2700" y="5400"/>
                </a:lnTo>
                <a:close/>
              </a:path>
              <a:path w="21600" h="21600">
                <a:moveTo>
                  <a:pt x="0" y="5400"/>
                </a:moveTo>
                <a:lnTo>
                  <a:pt x="0" y="16200"/>
                </a:lnTo>
                <a:lnTo>
                  <a:pt x="675" y="16200"/>
                </a:lnTo>
                <a:lnTo>
                  <a:pt x="675" y="5400"/>
                </a:lnTo>
                <a:close/>
              </a:path>
            </a:pathLst>
          </a:custGeom>
          <a:gradFill rotWithShape="1">
            <a:gsLst>
              <a:gs pos="0">
                <a:srgbClr val="717547"/>
              </a:gs>
              <a:gs pos="50000">
                <a:srgbClr val="F5FC9A"/>
              </a:gs>
              <a:gs pos="100000">
                <a:srgbClr val="717547"/>
              </a:gs>
            </a:gsLst>
            <a:lin ang="0" scaled="1"/>
          </a:grad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endParaRPr lang="en-US">
              <a:latin typeface="SolaimanLipi" pitchFamily="65" charset="0"/>
              <a:cs typeface="SolaimanLipi" pitchFamily="65" charset="0"/>
            </a:endParaRPr>
          </a:p>
        </p:txBody>
      </p:sp>
      <p:sp>
        <p:nvSpPr>
          <p:cNvPr id="6" name="Text Box 8"/>
          <p:cNvSpPr txBox="1">
            <a:spLocks noChangeArrowheads="1"/>
          </p:cNvSpPr>
          <p:nvPr/>
        </p:nvSpPr>
        <p:spPr bwMode="auto">
          <a:xfrm>
            <a:off x="990600" y="1143000"/>
            <a:ext cx="6324600" cy="549275"/>
          </a:xfrm>
          <a:prstGeom prst="rect">
            <a:avLst/>
          </a:prstGeom>
          <a:gradFill rotWithShape="1">
            <a:gsLst>
              <a:gs pos="0">
                <a:srgbClr val="F5FC9A"/>
              </a:gs>
              <a:gs pos="100000">
                <a:srgbClr val="A2A766"/>
              </a:gs>
            </a:gsLst>
            <a:lin ang="5400000" scaled="1"/>
          </a:gradFill>
          <a:ln w="9525">
            <a:noFill/>
            <a:miter lim="800000"/>
            <a:headEnd/>
            <a:tailEnd/>
          </a:ln>
        </p:spPr>
        <p:txBody>
          <a:bodyPr lIns="91418" tIns="45710" rIns="91418" bIns="45710">
            <a:spAutoFit/>
          </a:bodyPr>
          <a:lstStyle/>
          <a:p>
            <a:pPr>
              <a:spcBef>
                <a:spcPct val="50000"/>
              </a:spcBef>
            </a:pPr>
            <a:r>
              <a:rPr lang="en-US" sz="3000" dirty="0">
                <a:latin typeface="SolaimanLipi" pitchFamily="65" charset="0"/>
                <a:cs typeface="SolaimanLipi" pitchFamily="65" charset="0"/>
              </a:rPr>
              <a:t>১.এনালগ </a:t>
            </a:r>
            <a:r>
              <a:rPr lang="en-US" sz="3000" dirty="0" err="1">
                <a:latin typeface="SolaimanLipi" pitchFamily="65" charset="0"/>
                <a:cs typeface="SolaimanLipi" pitchFamily="65" charset="0"/>
              </a:rPr>
              <a:t>কম্পিউটার</a:t>
            </a:r>
            <a:r>
              <a:rPr lang="en-US" sz="3000" dirty="0">
                <a:latin typeface="SolaimanLipi" pitchFamily="65" charset="0"/>
                <a:cs typeface="SolaimanLipi" pitchFamily="65" charset="0"/>
              </a:rPr>
              <a:t>(</a:t>
            </a:r>
            <a:r>
              <a:rPr lang="en-US" sz="3000" dirty="0">
                <a:cs typeface="Times New Roman" panose="02020603050405020304" pitchFamily="18" charset="0"/>
              </a:rPr>
              <a:t>Analog Computer) </a:t>
            </a:r>
          </a:p>
        </p:txBody>
      </p:sp>
      <p:sp>
        <p:nvSpPr>
          <p:cNvPr id="12" name="Rectangle 4"/>
          <p:cNvSpPr>
            <a:spLocks noChangeArrowheads="1"/>
          </p:cNvSpPr>
          <p:nvPr/>
        </p:nvSpPr>
        <p:spPr bwMode="auto">
          <a:xfrm>
            <a:off x="152400" y="0"/>
            <a:ext cx="6858000" cy="92333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r>
              <a:rPr lang="bn-BD" sz="5400" b="1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olaimanLipi" pitchFamily="65" charset="0"/>
                <a:ea typeface="NikoshBAN" pitchFamily="2" charset="0"/>
                <a:cs typeface="SolaimanLipi" pitchFamily="65" charset="0"/>
              </a:rPr>
              <a:t>কম্পিউটারের শ্রেণী বিভাগ</a:t>
            </a:r>
            <a:endParaRPr lang="en-US" sz="5400" b="1" dirty="0">
              <a:solidFill>
                <a:srgbClr val="FFFF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SolaimanLipi" pitchFamily="65" charset="0"/>
              <a:ea typeface="NikoshBAN" pitchFamily="2" charset="0"/>
              <a:cs typeface="SolaimanLipi" pitchFamily="65" charset="0"/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457200" y="1854198"/>
            <a:ext cx="4953000" cy="47089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 eaLnBrk="1" hangingPunct="1">
              <a:buFont typeface="Wingdings" pitchFamily="2" charset="2"/>
              <a:buChar char="v"/>
            </a:pPr>
            <a:r>
              <a:rPr lang="en-US" sz="3000" dirty="0" err="1" smtClean="0">
                <a:solidFill>
                  <a:srgbClr val="005200"/>
                </a:solidFill>
                <a:latin typeface="SolaimanLipi" pitchFamily="65" charset="0"/>
                <a:cs typeface="SolaimanLipi" pitchFamily="65" charset="0"/>
              </a:rPr>
              <a:t>ইংরেজি</a:t>
            </a:r>
            <a:r>
              <a:rPr lang="en-US" sz="3000" dirty="0" smtClean="0">
                <a:solidFill>
                  <a:srgbClr val="005200"/>
                </a:solidFill>
                <a:latin typeface="SolaimanLipi" pitchFamily="65" charset="0"/>
                <a:cs typeface="SolaimanLipi" pitchFamily="65" charset="0"/>
              </a:rPr>
              <a:t> </a:t>
            </a:r>
            <a:r>
              <a:rPr lang="en-US" sz="3000" dirty="0" smtClean="0">
                <a:solidFill>
                  <a:srgbClr val="005200"/>
                </a:solidFill>
                <a:cs typeface="Times New Roman" panose="02020603050405020304" pitchFamily="18" charset="0"/>
              </a:rPr>
              <a:t>Analogy </a:t>
            </a:r>
            <a:r>
              <a:rPr lang="en-US" sz="3000" dirty="0" err="1" smtClean="0">
                <a:solidFill>
                  <a:srgbClr val="005200"/>
                </a:solidFill>
                <a:latin typeface="SolaimanLipi" pitchFamily="65" charset="0"/>
                <a:cs typeface="SolaimanLipi" pitchFamily="65" charset="0"/>
              </a:rPr>
              <a:t>শব্দ</a:t>
            </a:r>
            <a:r>
              <a:rPr lang="en-US" sz="3000" dirty="0" smtClean="0">
                <a:solidFill>
                  <a:srgbClr val="005200"/>
                </a:solidFill>
                <a:latin typeface="SolaimanLipi" pitchFamily="65" charset="0"/>
                <a:cs typeface="SolaimanLipi" pitchFamily="65" charset="0"/>
              </a:rPr>
              <a:t> </a:t>
            </a:r>
            <a:r>
              <a:rPr lang="en-US" sz="3000" dirty="0" err="1" smtClean="0">
                <a:solidFill>
                  <a:srgbClr val="005200"/>
                </a:solidFill>
                <a:latin typeface="SolaimanLipi" pitchFamily="65" charset="0"/>
                <a:cs typeface="SolaimanLipi" pitchFamily="65" charset="0"/>
              </a:rPr>
              <a:t>থেকে</a:t>
            </a:r>
            <a:r>
              <a:rPr lang="en-US" sz="3000" dirty="0" smtClean="0">
                <a:solidFill>
                  <a:srgbClr val="005200"/>
                </a:solidFill>
                <a:latin typeface="SolaimanLipi" pitchFamily="65" charset="0"/>
                <a:cs typeface="SolaimanLipi" pitchFamily="65" charset="0"/>
              </a:rPr>
              <a:t> </a:t>
            </a:r>
            <a:r>
              <a:rPr lang="en-US" sz="3000" dirty="0" smtClean="0">
                <a:solidFill>
                  <a:srgbClr val="005200"/>
                </a:solidFill>
                <a:cs typeface="Times New Roman" panose="02020603050405020304" pitchFamily="18" charset="0"/>
              </a:rPr>
              <a:t>Analog </a:t>
            </a:r>
            <a:r>
              <a:rPr lang="en-US" sz="3000" dirty="0" err="1" smtClean="0">
                <a:solidFill>
                  <a:srgbClr val="005200"/>
                </a:solidFill>
                <a:latin typeface="SolaimanLipi" pitchFamily="65" charset="0"/>
                <a:cs typeface="SolaimanLipi" pitchFamily="65" charset="0"/>
              </a:rPr>
              <a:t>কথাটি</a:t>
            </a:r>
            <a:r>
              <a:rPr lang="en-US" sz="3000" dirty="0" smtClean="0">
                <a:solidFill>
                  <a:srgbClr val="005200"/>
                </a:solidFill>
                <a:latin typeface="SolaimanLipi" pitchFamily="65" charset="0"/>
                <a:cs typeface="SolaimanLipi" pitchFamily="65" charset="0"/>
              </a:rPr>
              <a:t> </a:t>
            </a:r>
            <a:r>
              <a:rPr lang="en-US" sz="3000" dirty="0" err="1" smtClean="0">
                <a:solidFill>
                  <a:srgbClr val="005200"/>
                </a:solidFill>
                <a:latin typeface="SolaimanLipi" pitchFamily="65" charset="0"/>
                <a:cs typeface="SolaimanLipi" pitchFamily="65" charset="0"/>
              </a:rPr>
              <a:t>এসেছে</a:t>
            </a:r>
            <a:r>
              <a:rPr lang="en-US" sz="3000" dirty="0" smtClean="0">
                <a:solidFill>
                  <a:srgbClr val="005200"/>
                </a:solidFill>
                <a:latin typeface="SolaimanLipi" pitchFamily="65" charset="0"/>
                <a:cs typeface="SolaimanLipi" pitchFamily="65" charset="0"/>
              </a:rPr>
              <a:t>, </a:t>
            </a:r>
            <a:r>
              <a:rPr lang="bn-BD" sz="3000" dirty="0" smtClean="0">
                <a:solidFill>
                  <a:srgbClr val="005200"/>
                </a:solidFill>
                <a:latin typeface="SolaimanLipi" pitchFamily="65" charset="0"/>
                <a:cs typeface="SolaimanLipi" pitchFamily="65" charset="0"/>
              </a:rPr>
              <a:t>যার</a:t>
            </a:r>
            <a:r>
              <a:rPr lang="en-US" sz="3000" dirty="0" smtClean="0">
                <a:solidFill>
                  <a:srgbClr val="005200"/>
                </a:solidFill>
                <a:latin typeface="SolaimanLipi" pitchFamily="65" charset="0"/>
                <a:cs typeface="SolaimanLipi" pitchFamily="65" charset="0"/>
              </a:rPr>
              <a:t> </a:t>
            </a:r>
            <a:r>
              <a:rPr lang="en-US" sz="3000" dirty="0" err="1" smtClean="0">
                <a:solidFill>
                  <a:srgbClr val="005200"/>
                </a:solidFill>
                <a:latin typeface="SolaimanLipi" pitchFamily="65" charset="0"/>
                <a:cs typeface="SolaimanLipi" pitchFamily="65" charset="0"/>
              </a:rPr>
              <a:t>অর্থ</a:t>
            </a:r>
            <a:r>
              <a:rPr lang="en-US" sz="3000" dirty="0" smtClean="0">
                <a:solidFill>
                  <a:srgbClr val="005200"/>
                </a:solidFill>
                <a:latin typeface="SolaimanLipi" pitchFamily="65" charset="0"/>
                <a:cs typeface="SolaimanLipi" pitchFamily="65" charset="0"/>
              </a:rPr>
              <a:t> </a:t>
            </a:r>
            <a:r>
              <a:rPr lang="en-US" sz="3000" dirty="0" err="1" smtClean="0">
                <a:solidFill>
                  <a:srgbClr val="005200"/>
                </a:solidFill>
                <a:latin typeface="SolaimanLipi" pitchFamily="65" charset="0"/>
                <a:cs typeface="SolaimanLipi" pitchFamily="65" charset="0"/>
              </a:rPr>
              <a:t>হচ্ছে</a:t>
            </a:r>
            <a:r>
              <a:rPr lang="en-US" sz="3000" dirty="0" smtClean="0">
                <a:solidFill>
                  <a:srgbClr val="005200"/>
                </a:solidFill>
                <a:latin typeface="SolaimanLipi" pitchFamily="65" charset="0"/>
                <a:cs typeface="SolaimanLipi" pitchFamily="65" charset="0"/>
              </a:rPr>
              <a:t> </a:t>
            </a:r>
            <a:r>
              <a:rPr lang="en-US" sz="3000" dirty="0" err="1" smtClean="0">
                <a:solidFill>
                  <a:srgbClr val="005200"/>
                </a:solidFill>
                <a:latin typeface="SolaimanLipi" pitchFamily="65" charset="0"/>
                <a:cs typeface="SolaimanLipi" pitchFamily="65" charset="0"/>
              </a:rPr>
              <a:t>সাদৃশ্য</a:t>
            </a:r>
            <a:r>
              <a:rPr lang="en-US" sz="3000" dirty="0" smtClean="0">
                <a:solidFill>
                  <a:srgbClr val="005200"/>
                </a:solidFill>
                <a:latin typeface="SolaimanLipi" pitchFamily="65" charset="0"/>
                <a:cs typeface="SolaimanLipi" pitchFamily="65" charset="0"/>
              </a:rPr>
              <a:t>। </a:t>
            </a:r>
            <a:endParaRPr lang="bn-BD" sz="3000" dirty="0" smtClean="0">
              <a:solidFill>
                <a:srgbClr val="005200"/>
              </a:solidFill>
              <a:latin typeface="SolaimanLipi" pitchFamily="65" charset="0"/>
              <a:cs typeface="SolaimanLipi" pitchFamily="65" charset="0"/>
            </a:endParaRPr>
          </a:p>
          <a:p>
            <a:pPr algn="just" eaLnBrk="1" hangingPunct="1">
              <a:buFont typeface="Wingdings" pitchFamily="2" charset="2"/>
              <a:buChar char="v"/>
            </a:pPr>
            <a:r>
              <a:rPr lang="bn-BD" sz="3000" dirty="0" smtClean="0">
                <a:solidFill>
                  <a:srgbClr val="4F032E"/>
                </a:solidFill>
                <a:latin typeface="SolaimanLipi" pitchFamily="65" charset="0"/>
                <a:cs typeface="SolaimanLipi" pitchFamily="65" charset="0"/>
              </a:rPr>
              <a:t>এই</a:t>
            </a:r>
            <a:r>
              <a:rPr lang="en-US" sz="3000" dirty="0" smtClean="0">
                <a:solidFill>
                  <a:srgbClr val="4F032E"/>
                </a:solidFill>
                <a:latin typeface="SolaimanLipi" pitchFamily="65" charset="0"/>
                <a:cs typeface="SolaimanLipi" pitchFamily="65" charset="0"/>
              </a:rPr>
              <a:t> </a:t>
            </a:r>
            <a:r>
              <a:rPr lang="en-US" sz="3000" dirty="0" err="1" smtClean="0">
                <a:solidFill>
                  <a:srgbClr val="4F032E"/>
                </a:solidFill>
                <a:latin typeface="SolaimanLipi" pitchFamily="65" charset="0"/>
                <a:cs typeface="SolaimanLipi" pitchFamily="65" charset="0"/>
              </a:rPr>
              <a:t>কম্পিউটার</a:t>
            </a:r>
            <a:r>
              <a:rPr lang="en-US" sz="3000" dirty="0" smtClean="0">
                <a:solidFill>
                  <a:srgbClr val="4F032E"/>
                </a:solidFill>
                <a:latin typeface="SolaimanLipi" pitchFamily="65" charset="0"/>
                <a:cs typeface="SolaimanLipi" pitchFamily="65" charset="0"/>
              </a:rPr>
              <a:t> </a:t>
            </a:r>
            <a:r>
              <a:rPr lang="en-US" sz="3000" dirty="0" err="1" smtClean="0">
                <a:solidFill>
                  <a:srgbClr val="4F032E"/>
                </a:solidFill>
                <a:latin typeface="SolaimanLipi" pitchFamily="65" charset="0"/>
                <a:cs typeface="SolaimanLipi" pitchFamily="65" charset="0"/>
              </a:rPr>
              <a:t>কাজ</a:t>
            </a:r>
            <a:r>
              <a:rPr lang="en-US" sz="3000" dirty="0" smtClean="0">
                <a:solidFill>
                  <a:srgbClr val="4F032E"/>
                </a:solidFill>
                <a:latin typeface="SolaimanLipi" pitchFamily="65" charset="0"/>
                <a:cs typeface="SolaimanLipi" pitchFamily="65" charset="0"/>
              </a:rPr>
              <a:t> </a:t>
            </a:r>
            <a:r>
              <a:rPr lang="en-US" sz="3000" dirty="0" err="1" smtClean="0">
                <a:solidFill>
                  <a:srgbClr val="4F032E"/>
                </a:solidFill>
                <a:latin typeface="SolaimanLipi" pitchFamily="65" charset="0"/>
                <a:cs typeface="SolaimanLipi" pitchFamily="65" charset="0"/>
              </a:rPr>
              <a:t>করে</a:t>
            </a:r>
            <a:r>
              <a:rPr lang="en-US" sz="3000" dirty="0" smtClean="0">
                <a:solidFill>
                  <a:srgbClr val="4F032E"/>
                </a:solidFill>
                <a:latin typeface="SolaimanLipi" pitchFamily="65" charset="0"/>
                <a:cs typeface="SolaimanLipi" pitchFamily="65" charset="0"/>
              </a:rPr>
              <a:t> </a:t>
            </a:r>
            <a:r>
              <a:rPr lang="en-US" sz="3000" dirty="0" err="1" smtClean="0">
                <a:solidFill>
                  <a:srgbClr val="4F032E"/>
                </a:solidFill>
                <a:latin typeface="SolaimanLipi" pitchFamily="65" charset="0"/>
                <a:cs typeface="SolaimanLipi" pitchFamily="65" charset="0"/>
              </a:rPr>
              <a:t>এনালগ</a:t>
            </a:r>
            <a:r>
              <a:rPr lang="en-US" sz="3000" dirty="0" smtClean="0">
                <a:solidFill>
                  <a:srgbClr val="4F032E"/>
                </a:solidFill>
                <a:latin typeface="SolaimanLipi" pitchFamily="65" charset="0"/>
                <a:cs typeface="SolaimanLipi" pitchFamily="65" charset="0"/>
              </a:rPr>
              <a:t> </a:t>
            </a:r>
            <a:r>
              <a:rPr lang="en-US" sz="3000" dirty="0" err="1" smtClean="0">
                <a:solidFill>
                  <a:srgbClr val="4F032E"/>
                </a:solidFill>
                <a:latin typeface="SolaimanLipi" pitchFamily="65" charset="0"/>
                <a:cs typeface="SolaimanLipi" pitchFamily="65" charset="0"/>
              </a:rPr>
              <a:t>সংকেত</a:t>
            </a:r>
            <a:r>
              <a:rPr lang="en-US" sz="3000" dirty="0" smtClean="0">
                <a:solidFill>
                  <a:srgbClr val="4F032E"/>
                </a:solidFill>
                <a:latin typeface="SolaimanLipi" pitchFamily="65" charset="0"/>
                <a:cs typeface="SolaimanLipi" pitchFamily="65" charset="0"/>
              </a:rPr>
              <a:t> </a:t>
            </a:r>
            <a:r>
              <a:rPr lang="en-US" sz="3000" dirty="0" err="1" smtClean="0">
                <a:solidFill>
                  <a:srgbClr val="4F032E"/>
                </a:solidFill>
                <a:latin typeface="SolaimanLipi" pitchFamily="65" charset="0"/>
                <a:cs typeface="SolaimanLipi" pitchFamily="65" charset="0"/>
              </a:rPr>
              <a:t>ব্যবহার</a:t>
            </a:r>
            <a:r>
              <a:rPr lang="en-US" sz="3000" dirty="0" smtClean="0">
                <a:solidFill>
                  <a:srgbClr val="4F032E"/>
                </a:solidFill>
                <a:latin typeface="SolaimanLipi" pitchFamily="65" charset="0"/>
                <a:cs typeface="SolaimanLipi" pitchFamily="65" charset="0"/>
              </a:rPr>
              <a:t> </a:t>
            </a:r>
            <a:r>
              <a:rPr lang="en-US" sz="3000" dirty="0" err="1" smtClean="0">
                <a:solidFill>
                  <a:srgbClr val="4F032E"/>
                </a:solidFill>
                <a:latin typeface="SolaimanLipi" pitchFamily="65" charset="0"/>
                <a:cs typeface="SolaimanLipi" pitchFamily="65" charset="0"/>
              </a:rPr>
              <a:t>করে</a:t>
            </a:r>
            <a:r>
              <a:rPr lang="en-US" sz="3000" dirty="0" smtClean="0">
                <a:solidFill>
                  <a:srgbClr val="4F032E"/>
                </a:solidFill>
                <a:latin typeface="SolaimanLipi" pitchFamily="65" charset="0"/>
                <a:cs typeface="SolaimanLipi" pitchFamily="65" charset="0"/>
              </a:rPr>
              <a:t>।</a:t>
            </a:r>
            <a:endParaRPr lang="bn-BD" sz="3000" dirty="0" smtClean="0">
              <a:solidFill>
                <a:srgbClr val="4F032E"/>
              </a:solidFill>
              <a:latin typeface="SolaimanLipi" pitchFamily="65" charset="0"/>
              <a:cs typeface="SolaimanLipi" pitchFamily="65" charset="0"/>
            </a:endParaRPr>
          </a:p>
          <a:p>
            <a:pPr algn="just" eaLnBrk="1" hangingPunct="1">
              <a:buFont typeface="Wingdings" pitchFamily="2" charset="2"/>
              <a:buChar char="v"/>
            </a:pPr>
            <a:r>
              <a:rPr lang="en-US" sz="3000" dirty="0" smtClean="0">
                <a:latin typeface="SolaimanLipi" pitchFamily="65" charset="0"/>
                <a:cs typeface="SolaimanLipi" pitchFamily="65" charset="0"/>
              </a:rPr>
              <a:t> </a:t>
            </a:r>
            <a:r>
              <a:rPr lang="en-US" sz="3000" dirty="0" err="1" smtClean="0">
                <a:latin typeface="SolaimanLipi" pitchFamily="65" charset="0"/>
                <a:cs typeface="SolaimanLipi" pitchFamily="65" charset="0"/>
              </a:rPr>
              <a:t>এনালগ</a:t>
            </a:r>
            <a:r>
              <a:rPr lang="en-US" sz="3000" dirty="0" smtClean="0">
                <a:latin typeface="SolaimanLipi" pitchFamily="65" charset="0"/>
                <a:cs typeface="SolaimanLipi" pitchFamily="65" charset="0"/>
              </a:rPr>
              <a:t> </a:t>
            </a:r>
            <a:r>
              <a:rPr lang="en-US" sz="3000" dirty="0" err="1" smtClean="0">
                <a:latin typeface="SolaimanLipi" pitchFamily="65" charset="0"/>
                <a:cs typeface="SolaimanLipi" pitchFamily="65" charset="0"/>
              </a:rPr>
              <a:t>সংকেতের</a:t>
            </a:r>
            <a:r>
              <a:rPr lang="en-US" sz="3000" dirty="0" smtClean="0">
                <a:latin typeface="SolaimanLipi" pitchFamily="65" charset="0"/>
                <a:cs typeface="SolaimanLipi" pitchFamily="65" charset="0"/>
              </a:rPr>
              <a:t> </a:t>
            </a:r>
            <a:r>
              <a:rPr lang="en-US" sz="3000" dirty="0" err="1" smtClean="0">
                <a:latin typeface="SolaimanLipi" pitchFamily="65" charset="0"/>
                <a:cs typeface="SolaimanLipi" pitchFamily="65" charset="0"/>
              </a:rPr>
              <a:t>বৈশিষ্ট্য</a:t>
            </a:r>
            <a:r>
              <a:rPr lang="en-US" sz="3000" dirty="0" smtClean="0">
                <a:latin typeface="SolaimanLipi" pitchFamily="65" charset="0"/>
                <a:cs typeface="SolaimanLipi" pitchFamily="65" charset="0"/>
              </a:rPr>
              <a:t> </a:t>
            </a:r>
            <a:r>
              <a:rPr lang="en-US" sz="3000" dirty="0" err="1" smtClean="0">
                <a:latin typeface="SolaimanLipi" pitchFamily="65" charset="0"/>
                <a:cs typeface="SolaimanLipi" pitchFamily="65" charset="0"/>
              </a:rPr>
              <a:t>হচ্ছে</a:t>
            </a:r>
            <a:r>
              <a:rPr lang="en-US" sz="3000" dirty="0" smtClean="0">
                <a:latin typeface="SolaimanLipi" pitchFamily="65" charset="0"/>
                <a:cs typeface="SolaimanLipi" pitchFamily="65" charset="0"/>
              </a:rPr>
              <a:t> </a:t>
            </a:r>
            <a:r>
              <a:rPr lang="en-US" sz="3000" dirty="0" err="1" smtClean="0">
                <a:latin typeface="SolaimanLipi" pitchFamily="65" charset="0"/>
                <a:cs typeface="SolaimanLipi" pitchFamily="65" charset="0"/>
              </a:rPr>
              <a:t>পর্যায়ক্রমে</a:t>
            </a:r>
            <a:r>
              <a:rPr lang="en-US" sz="3000" dirty="0" smtClean="0">
                <a:latin typeface="SolaimanLipi" pitchFamily="65" charset="0"/>
                <a:cs typeface="SolaimanLipi" pitchFamily="65" charset="0"/>
              </a:rPr>
              <a:t> </a:t>
            </a:r>
            <a:r>
              <a:rPr lang="en-US" sz="3000" dirty="0" err="1" smtClean="0">
                <a:latin typeface="SolaimanLipi" pitchFamily="65" charset="0"/>
                <a:cs typeface="SolaimanLipi" pitchFamily="65" charset="0"/>
              </a:rPr>
              <a:t>ওঠা-নামা</a:t>
            </a:r>
            <a:r>
              <a:rPr lang="en-US" sz="3000" dirty="0" smtClean="0">
                <a:latin typeface="SolaimanLipi" pitchFamily="65" charset="0"/>
                <a:cs typeface="SolaimanLipi" pitchFamily="65" charset="0"/>
              </a:rPr>
              <a:t> </a:t>
            </a:r>
            <a:r>
              <a:rPr lang="en-US" sz="3000" dirty="0" err="1" smtClean="0">
                <a:latin typeface="SolaimanLipi" pitchFamily="65" charset="0"/>
                <a:cs typeface="SolaimanLipi" pitchFamily="65" charset="0"/>
              </a:rPr>
              <a:t>করা</a:t>
            </a:r>
            <a:r>
              <a:rPr lang="en-US" sz="3000" dirty="0" smtClean="0">
                <a:latin typeface="SolaimanLipi" pitchFamily="65" charset="0"/>
                <a:cs typeface="SolaimanLipi" pitchFamily="65" charset="0"/>
              </a:rPr>
              <a:t>। </a:t>
            </a:r>
            <a:endParaRPr lang="bn-BD" sz="3000" dirty="0" smtClean="0">
              <a:latin typeface="SolaimanLipi" pitchFamily="65" charset="0"/>
              <a:cs typeface="SolaimanLipi" pitchFamily="65" charset="0"/>
            </a:endParaRPr>
          </a:p>
          <a:p>
            <a:pPr algn="just" eaLnBrk="1" hangingPunct="1">
              <a:buFont typeface="Wingdings" pitchFamily="2" charset="2"/>
              <a:buChar char="v"/>
            </a:pPr>
            <a:r>
              <a:rPr lang="en-US" sz="3000" dirty="0" err="1" smtClean="0">
                <a:solidFill>
                  <a:srgbClr val="002060"/>
                </a:solidFill>
                <a:latin typeface="SolaimanLipi" pitchFamily="65" charset="0"/>
                <a:cs typeface="SolaimanLipi" pitchFamily="65" charset="0"/>
              </a:rPr>
              <a:t>এই</a:t>
            </a:r>
            <a:r>
              <a:rPr lang="en-US" sz="3000" dirty="0" smtClean="0">
                <a:solidFill>
                  <a:srgbClr val="002060"/>
                </a:solidFill>
                <a:latin typeface="SolaimanLipi" pitchFamily="65" charset="0"/>
                <a:cs typeface="SolaimanLipi" pitchFamily="65" charset="0"/>
              </a:rPr>
              <a:t> </a:t>
            </a:r>
            <a:r>
              <a:rPr lang="en-US" sz="3000" dirty="0" err="1" smtClean="0">
                <a:solidFill>
                  <a:srgbClr val="002060"/>
                </a:solidFill>
                <a:latin typeface="SolaimanLipi" pitchFamily="65" charset="0"/>
                <a:cs typeface="SolaimanLipi" pitchFamily="65" charset="0"/>
              </a:rPr>
              <a:t>সংকেত</a:t>
            </a:r>
            <a:r>
              <a:rPr lang="en-US" sz="3000" dirty="0" smtClean="0">
                <a:solidFill>
                  <a:srgbClr val="002060"/>
                </a:solidFill>
                <a:latin typeface="SolaimanLipi" pitchFamily="65" charset="0"/>
                <a:cs typeface="SolaimanLipi" pitchFamily="65" charset="0"/>
              </a:rPr>
              <a:t> </a:t>
            </a:r>
            <a:r>
              <a:rPr lang="en-US" sz="3000" dirty="0" err="1" smtClean="0">
                <a:solidFill>
                  <a:srgbClr val="002060"/>
                </a:solidFill>
                <a:latin typeface="SolaimanLipi" pitchFamily="65" charset="0"/>
                <a:cs typeface="SolaimanLipi" pitchFamily="65" charset="0"/>
              </a:rPr>
              <a:t>কোন</a:t>
            </a:r>
            <a:r>
              <a:rPr lang="en-US" sz="3000" dirty="0" smtClean="0">
                <a:solidFill>
                  <a:srgbClr val="002060"/>
                </a:solidFill>
                <a:latin typeface="SolaimanLipi" pitchFamily="65" charset="0"/>
                <a:cs typeface="SolaimanLipi" pitchFamily="65" charset="0"/>
              </a:rPr>
              <a:t> </a:t>
            </a:r>
            <a:r>
              <a:rPr lang="en-US" sz="3000" dirty="0" err="1" smtClean="0">
                <a:solidFill>
                  <a:srgbClr val="002060"/>
                </a:solidFill>
                <a:latin typeface="SolaimanLipi" pitchFamily="65" charset="0"/>
                <a:cs typeface="SolaimanLipi" pitchFamily="65" charset="0"/>
              </a:rPr>
              <a:t>আদর্শমানের</a:t>
            </a:r>
            <a:r>
              <a:rPr lang="en-US" sz="3000" dirty="0" smtClean="0">
                <a:solidFill>
                  <a:srgbClr val="002060"/>
                </a:solidFill>
                <a:latin typeface="SolaimanLipi" pitchFamily="65" charset="0"/>
                <a:cs typeface="SolaimanLipi" pitchFamily="65" charset="0"/>
              </a:rPr>
              <a:t> </a:t>
            </a:r>
            <a:r>
              <a:rPr lang="en-US" sz="3000" dirty="0" err="1" smtClean="0">
                <a:solidFill>
                  <a:srgbClr val="002060"/>
                </a:solidFill>
                <a:latin typeface="SolaimanLipi" pitchFamily="65" charset="0"/>
                <a:cs typeface="SolaimanLipi" pitchFamily="65" charset="0"/>
              </a:rPr>
              <a:t>সাথে</a:t>
            </a:r>
            <a:r>
              <a:rPr lang="en-US" sz="3000" dirty="0" smtClean="0">
                <a:solidFill>
                  <a:srgbClr val="002060"/>
                </a:solidFill>
                <a:latin typeface="SolaimanLipi" pitchFamily="65" charset="0"/>
                <a:cs typeface="SolaimanLipi" pitchFamily="65" charset="0"/>
              </a:rPr>
              <a:t> </a:t>
            </a:r>
            <a:r>
              <a:rPr lang="en-US" sz="3000" dirty="0" err="1" smtClean="0">
                <a:solidFill>
                  <a:srgbClr val="002060"/>
                </a:solidFill>
                <a:latin typeface="SolaimanLipi" pitchFamily="65" charset="0"/>
                <a:cs typeface="SolaimanLipi" pitchFamily="65" charset="0"/>
              </a:rPr>
              <a:t>তুলনামূলক</a:t>
            </a:r>
            <a:r>
              <a:rPr lang="en-US" sz="3000" dirty="0" smtClean="0">
                <a:solidFill>
                  <a:srgbClr val="002060"/>
                </a:solidFill>
                <a:latin typeface="SolaimanLipi" pitchFamily="65" charset="0"/>
                <a:cs typeface="SolaimanLipi" pitchFamily="65" charset="0"/>
              </a:rPr>
              <a:t> </a:t>
            </a:r>
            <a:r>
              <a:rPr lang="en-US" sz="3000" dirty="0" err="1" smtClean="0">
                <a:solidFill>
                  <a:srgbClr val="002060"/>
                </a:solidFill>
                <a:latin typeface="SolaimanLipi" pitchFamily="65" charset="0"/>
                <a:cs typeface="SolaimanLipi" pitchFamily="65" charset="0"/>
              </a:rPr>
              <a:t>পদ্ধতি</a:t>
            </a:r>
            <a:r>
              <a:rPr lang="en-US" sz="3000" dirty="0" smtClean="0">
                <a:solidFill>
                  <a:srgbClr val="002060"/>
                </a:solidFill>
                <a:latin typeface="SolaimanLipi" pitchFamily="65" charset="0"/>
                <a:cs typeface="SolaimanLipi" pitchFamily="65" charset="0"/>
              </a:rPr>
              <a:t> </a:t>
            </a:r>
            <a:r>
              <a:rPr lang="en-US" sz="3000" dirty="0" err="1" smtClean="0">
                <a:solidFill>
                  <a:srgbClr val="002060"/>
                </a:solidFill>
                <a:latin typeface="SolaimanLipi" pitchFamily="65" charset="0"/>
                <a:cs typeface="SolaimanLipi" pitchFamily="65" charset="0"/>
              </a:rPr>
              <a:t>ব্যবহার</a:t>
            </a:r>
            <a:r>
              <a:rPr lang="en-US" sz="3000" dirty="0" smtClean="0">
                <a:solidFill>
                  <a:srgbClr val="002060"/>
                </a:solidFill>
                <a:latin typeface="SolaimanLipi" pitchFamily="65" charset="0"/>
                <a:cs typeface="SolaimanLipi" pitchFamily="65" charset="0"/>
              </a:rPr>
              <a:t> </a:t>
            </a:r>
            <a:r>
              <a:rPr lang="en-US" sz="3000" dirty="0" err="1" smtClean="0">
                <a:solidFill>
                  <a:srgbClr val="002060"/>
                </a:solidFill>
                <a:latin typeface="SolaimanLipi" pitchFamily="65" charset="0"/>
                <a:cs typeface="SolaimanLipi" pitchFamily="65" charset="0"/>
              </a:rPr>
              <a:t>করে</a:t>
            </a:r>
            <a:r>
              <a:rPr lang="en-US" sz="3000" dirty="0" smtClean="0">
                <a:solidFill>
                  <a:srgbClr val="002060"/>
                </a:solidFill>
                <a:latin typeface="SolaimanLipi" pitchFamily="65" charset="0"/>
                <a:cs typeface="SolaimanLipi" pitchFamily="65" charset="0"/>
              </a:rPr>
              <a:t> </a:t>
            </a:r>
            <a:r>
              <a:rPr lang="en-US" sz="3000" dirty="0" err="1" smtClean="0">
                <a:solidFill>
                  <a:srgbClr val="002060"/>
                </a:solidFill>
                <a:latin typeface="SolaimanLipi" pitchFamily="65" charset="0"/>
                <a:cs typeface="SolaimanLipi" pitchFamily="65" charset="0"/>
              </a:rPr>
              <a:t>কাজ</a:t>
            </a:r>
            <a:r>
              <a:rPr lang="en-US" sz="3000" dirty="0" smtClean="0">
                <a:solidFill>
                  <a:srgbClr val="002060"/>
                </a:solidFill>
                <a:latin typeface="SolaimanLipi" pitchFamily="65" charset="0"/>
                <a:cs typeface="SolaimanLipi" pitchFamily="65" charset="0"/>
              </a:rPr>
              <a:t> </a:t>
            </a:r>
            <a:r>
              <a:rPr lang="en-US" sz="3000" dirty="0" err="1" smtClean="0">
                <a:solidFill>
                  <a:srgbClr val="002060"/>
                </a:solidFill>
                <a:latin typeface="SolaimanLipi" pitchFamily="65" charset="0"/>
                <a:cs typeface="SolaimanLipi" pitchFamily="65" charset="0"/>
              </a:rPr>
              <a:t>করে</a:t>
            </a:r>
            <a:r>
              <a:rPr lang="en-US" sz="3000" dirty="0" smtClean="0">
                <a:solidFill>
                  <a:srgbClr val="002060"/>
                </a:solidFill>
                <a:latin typeface="SolaimanLipi" pitchFamily="65" charset="0"/>
                <a:cs typeface="SolaimanLipi" pitchFamily="65" charset="0"/>
              </a:rPr>
              <a:t>।</a:t>
            </a:r>
            <a:endParaRPr lang="en-US" sz="3000" dirty="0">
              <a:solidFill>
                <a:srgbClr val="002060"/>
              </a:solidFill>
            </a:endParaRPr>
          </a:p>
        </p:txBody>
      </p:sp>
      <p:pic>
        <p:nvPicPr>
          <p:cNvPr id="15" name="Picture 8" descr="basal_digital_thermometer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 rot="5400000">
            <a:off x="6539016" y="4495800"/>
            <a:ext cx="1524000" cy="2438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4" name="Rectangle 13"/>
          <p:cNvSpPr/>
          <p:nvPr/>
        </p:nvSpPr>
        <p:spPr>
          <a:xfrm>
            <a:off x="6781800" y="5029200"/>
            <a:ext cx="2362200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just"/>
            <a:r>
              <a:rPr lang="en-US" dirty="0" err="1" smtClean="0">
                <a:solidFill>
                  <a:srgbClr val="C00000"/>
                </a:solidFill>
                <a:latin typeface="SolaimanLipi" pitchFamily="65" charset="0"/>
                <a:cs typeface="SolaimanLipi" pitchFamily="65" charset="0"/>
              </a:rPr>
              <a:t>যেমন</a:t>
            </a:r>
            <a:r>
              <a:rPr lang="en-US" dirty="0" smtClean="0">
                <a:solidFill>
                  <a:srgbClr val="C00000"/>
                </a:solidFill>
                <a:latin typeface="SolaimanLipi" pitchFamily="65" charset="0"/>
                <a:cs typeface="SolaimanLipi" pitchFamily="65" charset="0"/>
              </a:rPr>
              <a:t>, </a:t>
            </a:r>
            <a:r>
              <a:rPr lang="en-US" dirty="0" err="1" smtClean="0">
                <a:solidFill>
                  <a:srgbClr val="C00000"/>
                </a:solidFill>
                <a:latin typeface="SolaimanLipi" pitchFamily="65" charset="0"/>
                <a:cs typeface="SolaimanLipi" pitchFamily="65" charset="0"/>
              </a:rPr>
              <a:t>থার্মোমিটার</a:t>
            </a:r>
            <a:endParaRPr lang="en-US" dirty="0">
              <a:solidFill>
                <a:srgbClr val="C00000"/>
              </a:solidFill>
            </a:endParaRPr>
          </a:p>
        </p:txBody>
      </p:sp>
      <p:pic>
        <p:nvPicPr>
          <p:cNvPr id="10" name="Picture 9" descr="250px-AKAT-1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5390953" y="1752599"/>
            <a:ext cx="3753047" cy="312420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8" presetClass="entr" presetSubtype="1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1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4)">
                                      <p:cBhvr>
                                        <p:cTn id="11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2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18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2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23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28" dur="500"/>
                                        <p:tgtEl>
                                          <p:spTgt spid="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3" dur="500"/>
                                        <p:tgtEl>
                                          <p:spTgt spid="1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38" dur="500"/>
                                        <p:tgtEl>
                                          <p:spTgt spid="1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43" dur="500"/>
                                        <p:tgtEl>
                                          <p:spTgt spid="1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4" fill="hold">
                      <p:stCondLst>
                        <p:cond delay="indefinite"/>
                      </p:stCondLst>
                      <p:childTnLst>
                        <p:par>
                          <p:cTn id="45" fill="hold">
                            <p:stCondLst>
                              <p:cond delay="0"/>
                            </p:stCondLst>
                            <p:childTnLst>
                              <p:par>
                                <p:cTn id="46" presetID="2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8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50" dur="1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1" presetID="17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3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4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6" grpId="0" animBg="1"/>
      <p:bldP spid="12" grpId="0"/>
      <p:bldP spid="14" grpId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utoShape 6"/>
          <p:cNvSpPr>
            <a:spLocks noChangeArrowheads="1"/>
          </p:cNvSpPr>
          <p:nvPr/>
        </p:nvSpPr>
        <p:spPr bwMode="auto">
          <a:xfrm>
            <a:off x="228600" y="1143000"/>
            <a:ext cx="654050" cy="638175"/>
          </a:xfrm>
          <a:custGeom>
            <a:avLst/>
            <a:gdLst>
              <a:gd name="T0" fmla="*/ 490537 w 21600"/>
              <a:gd name="T1" fmla="*/ 0 h 21600"/>
              <a:gd name="T2" fmla="*/ 0 w 21600"/>
              <a:gd name="T3" fmla="*/ 319088 h 21600"/>
              <a:gd name="T4" fmla="*/ 490537 w 21600"/>
              <a:gd name="T5" fmla="*/ 638175 h 21600"/>
              <a:gd name="T6" fmla="*/ 654050 w 21600"/>
              <a:gd name="T7" fmla="*/ 319088 h 21600"/>
              <a:gd name="T8" fmla="*/ 17694720 60000 65536"/>
              <a:gd name="T9" fmla="*/ 11796480 60000 65536"/>
              <a:gd name="T10" fmla="*/ 5898240 60000 65536"/>
              <a:gd name="T11" fmla="*/ 0 60000 65536"/>
              <a:gd name="T12" fmla="*/ 3375 w 21600"/>
              <a:gd name="T13" fmla="*/ 5400 h 21600"/>
              <a:gd name="T14" fmla="*/ 18900 w 21600"/>
              <a:gd name="T15" fmla="*/ 16200 h 21600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21600" h="21600">
                <a:moveTo>
                  <a:pt x="16200" y="0"/>
                </a:moveTo>
                <a:lnTo>
                  <a:pt x="16200" y="5400"/>
                </a:lnTo>
                <a:lnTo>
                  <a:pt x="3375" y="5400"/>
                </a:lnTo>
                <a:lnTo>
                  <a:pt x="3375" y="16200"/>
                </a:lnTo>
                <a:lnTo>
                  <a:pt x="16200" y="16200"/>
                </a:lnTo>
                <a:lnTo>
                  <a:pt x="16200" y="21600"/>
                </a:lnTo>
                <a:lnTo>
                  <a:pt x="21600" y="10800"/>
                </a:lnTo>
                <a:close/>
              </a:path>
              <a:path w="21600" h="21600">
                <a:moveTo>
                  <a:pt x="1350" y="5400"/>
                </a:moveTo>
                <a:lnTo>
                  <a:pt x="1350" y="16200"/>
                </a:lnTo>
                <a:lnTo>
                  <a:pt x="2700" y="16200"/>
                </a:lnTo>
                <a:lnTo>
                  <a:pt x="2700" y="5400"/>
                </a:lnTo>
                <a:close/>
              </a:path>
              <a:path w="21600" h="21600">
                <a:moveTo>
                  <a:pt x="0" y="5400"/>
                </a:moveTo>
                <a:lnTo>
                  <a:pt x="0" y="16200"/>
                </a:lnTo>
                <a:lnTo>
                  <a:pt x="675" y="16200"/>
                </a:lnTo>
                <a:lnTo>
                  <a:pt x="675" y="5400"/>
                </a:lnTo>
                <a:close/>
              </a:path>
            </a:pathLst>
          </a:custGeom>
          <a:gradFill rotWithShape="1">
            <a:gsLst>
              <a:gs pos="0">
                <a:srgbClr val="717547"/>
              </a:gs>
              <a:gs pos="50000">
                <a:srgbClr val="F5FC9A"/>
              </a:gs>
              <a:gs pos="100000">
                <a:srgbClr val="717547"/>
              </a:gs>
            </a:gsLst>
            <a:lin ang="0" scaled="1"/>
          </a:grad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endParaRPr lang="en-US">
              <a:latin typeface="SolaimanLipi" pitchFamily="65" charset="0"/>
              <a:cs typeface="SolaimanLipi" pitchFamily="65" charset="0"/>
            </a:endParaRPr>
          </a:p>
        </p:txBody>
      </p:sp>
      <p:sp>
        <p:nvSpPr>
          <p:cNvPr id="3" name="Text Box 9"/>
          <p:cNvSpPr txBox="1">
            <a:spLocks noChangeArrowheads="1"/>
          </p:cNvSpPr>
          <p:nvPr/>
        </p:nvSpPr>
        <p:spPr bwMode="auto">
          <a:xfrm>
            <a:off x="990600" y="1143000"/>
            <a:ext cx="6324600" cy="549275"/>
          </a:xfrm>
          <a:prstGeom prst="rect">
            <a:avLst/>
          </a:prstGeom>
          <a:gradFill rotWithShape="1">
            <a:gsLst>
              <a:gs pos="0">
                <a:srgbClr val="F5FC9A"/>
              </a:gs>
              <a:gs pos="100000">
                <a:srgbClr val="A2A766"/>
              </a:gs>
            </a:gsLst>
            <a:lin ang="5400000" scaled="1"/>
          </a:gradFill>
          <a:ln w="9525">
            <a:noFill/>
            <a:miter lim="800000"/>
            <a:headEnd/>
            <a:tailEnd/>
          </a:ln>
        </p:spPr>
        <p:txBody>
          <a:bodyPr lIns="91418" tIns="45710" rIns="91418" bIns="45710">
            <a:spAutoFit/>
          </a:bodyPr>
          <a:lstStyle/>
          <a:p>
            <a:pPr>
              <a:spcBef>
                <a:spcPct val="50000"/>
              </a:spcBef>
            </a:pPr>
            <a:r>
              <a:rPr lang="en-US" sz="3000" dirty="0">
                <a:latin typeface="SolaimanLipi" pitchFamily="65" charset="0"/>
                <a:cs typeface="SolaimanLipi" pitchFamily="65" charset="0"/>
              </a:rPr>
              <a:t>২.ডিজিটাল </a:t>
            </a:r>
            <a:r>
              <a:rPr lang="en-US" sz="3000" dirty="0" err="1">
                <a:latin typeface="SolaimanLipi" pitchFamily="65" charset="0"/>
                <a:cs typeface="SolaimanLipi" pitchFamily="65" charset="0"/>
              </a:rPr>
              <a:t>কম্পিউটার</a:t>
            </a:r>
            <a:r>
              <a:rPr lang="en-US" sz="3000" dirty="0">
                <a:latin typeface="SolaimanLipi" pitchFamily="65" charset="0"/>
                <a:cs typeface="SolaimanLipi" pitchFamily="65" charset="0"/>
              </a:rPr>
              <a:t>(</a:t>
            </a:r>
            <a:r>
              <a:rPr lang="en-US" sz="3000" dirty="0">
                <a:cs typeface="Times New Roman" panose="02020603050405020304" pitchFamily="18" charset="0"/>
              </a:rPr>
              <a:t>Digital Computer</a:t>
            </a:r>
            <a:r>
              <a:rPr lang="en-US" sz="3000" dirty="0">
                <a:latin typeface="SolaimanLipi" pitchFamily="65" charset="0"/>
                <a:cs typeface="SolaimanLipi" pitchFamily="65" charset="0"/>
              </a:rPr>
              <a:t>)</a:t>
            </a:r>
          </a:p>
        </p:txBody>
      </p:sp>
      <p:pic>
        <p:nvPicPr>
          <p:cNvPr id="4" name="Picture 12" descr="philips-lx2000"/>
          <p:cNvPicPr>
            <a:picLocks noChangeAspect="1" noChangeArrowheads="1"/>
          </p:cNvPicPr>
          <p:nvPr/>
        </p:nvPicPr>
        <p:blipFill>
          <a:blip r:embed="rId2"/>
          <a:srcRect l="9016" t="10204" r="12695" b="4082"/>
          <a:stretch>
            <a:fillRect/>
          </a:stretch>
        </p:blipFill>
        <p:spPr bwMode="auto">
          <a:xfrm>
            <a:off x="5943600" y="2286000"/>
            <a:ext cx="3200400" cy="3124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" name="Rectangle 4"/>
          <p:cNvSpPr>
            <a:spLocks noChangeArrowheads="1"/>
          </p:cNvSpPr>
          <p:nvPr/>
        </p:nvSpPr>
        <p:spPr bwMode="auto">
          <a:xfrm>
            <a:off x="152400" y="0"/>
            <a:ext cx="6858000" cy="92333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r>
              <a:rPr lang="bn-BD" sz="5400" b="1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olaimanLipi" pitchFamily="65" charset="0"/>
                <a:ea typeface="NikoshBAN" pitchFamily="2" charset="0"/>
                <a:cs typeface="SolaimanLipi" pitchFamily="65" charset="0"/>
              </a:rPr>
              <a:t>কম্পিউটারের শ্রেণী বিভাগ</a:t>
            </a:r>
            <a:endParaRPr lang="en-US" sz="5400" b="1" dirty="0">
              <a:solidFill>
                <a:srgbClr val="FFFF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SolaimanLipi" pitchFamily="65" charset="0"/>
              <a:ea typeface="NikoshBAN" pitchFamily="2" charset="0"/>
              <a:cs typeface="SolaimanLipi" pitchFamily="65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228600" y="1841242"/>
            <a:ext cx="5715000" cy="38010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buFont typeface="Wingdings" pitchFamily="2" charset="2"/>
              <a:buChar char="q"/>
            </a:pPr>
            <a:r>
              <a:rPr lang="en-US" sz="3000" spc="-300" dirty="0" err="1" smtClean="0">
                <a:solidFill>
                  <a:srgbClr val="002060"/>
                </a:solidFill>
                <a:latin typeface="SolaimanLipi" pitchFamily="65" charset="0"/>
                <a:cs typeface="SolaimanLipi" pitchFamily="65" charset="0"/>
              </a:rPr>
              <a:t>ডিজিট</a:t>
            </a:r>
            <a:r>
              <a:rPr lang="en-US" sz="3000" spc="-300" dirty="0" smtClean="0">
                <a:solidFill>
                  <a:srgbClr val="002060"/>
                </a:solidFill>
                <a:latin typeface="SolaimanLipi" pitchFamily="65" charset="0"/>
                <a:cs typeface="SolaimanLipi" pitchFamily="65" charset="0"/>
              </a:rPr>
              <a:t> (</a:t>
            </a:r>
            <a:r>
              <a:rPr lang="en-US" sz="3000" spc="-300" dirty="0" smtClean="0">
                <a:solidFill>
                  <a:srgbClr val="002060"/>
                </a:solidFill>
                <a:cs typeface="Times New Roman" panose="02020603050405020304" pitchFamily="18" charset="0"/>
              </a:rPr>
              <a:t>Digit) </a:t>
            </a:r>
            <a:r>
              <a:rPr lang="en-US" sz="3000" spc="-300" dirty="0" err="1" smtClean="0">
                <a:solidFill>
                  <a:srgbClr val="002060"/>
                </a:solidFill>
                <a:cs typeface="Times New Roman" panose="02020603050405020304" pitchFamily="18" charset="0"/>
              </a:rPr>
              <a:t>শব্দ</a:t>
            </a:r>
            <a:r>
              <a:rPr lang="en-US" sz="3000" spc="-300" dirty="0" smtClean="0">
                <a:solidFill>
                  <a:srgbClr val="002060"/>
                </a:solidFill>
                <a:cs typeface="Times New Roman" panose="02020603050405020304" pitchFamily="18" charset="0"/>
              </a:rPr>
              <a:t> </a:t>
            </a:r>
            <a:r>
              <a:rPr lang="en-US" sz="3000" spc="-300" dirty="0" err="1" smtClean="0">
                <a:solidFill>
                  <a:srgbClr val="002060"/>
                </a:solidFill>
                <a:latin typeface="SolaimanLipi" pitchFamily="65" charset="0"/>
                <a:cs typeface="SolaimanLipi" pitchFamily="65" charset="0"/>
              </a:rPr>
              <a:t>থেকে</a:t>
            </a:r>
            <a:r>
              <a:rPr lang="en-US" sz="3000" spc="-300" dirty="0" smtClean="0">
                <a:solidFill>
                  <a:srgbClr val="002060"/>
                </a:solidFill>
                <a:latin typeface="SolaimanLipi" pitchFamily="65" charset="0"/>
                <a:cs typeface="SolaimanLipi" pitchFamily="65" charset="0"/>
              </a:rPr>
              <a:t> </a:t>
            </a:r>
            <a:r>
              <a:rPr lang="en-US" sz="3000" spc="-300" dirty="0" err="1" smtClean="0">
                <a:solidFill>
                  <a:srgbClr val="002060"/>
                </a:solidFill>
                <a:latin typeface="SolaimanLipi" pitchFamily="65" charset="0"/>
                <a:cs typeface="SolaimanLipi" pitchFamily="65" charset="0"/>
              </a:rPr>
              <a:t>ডিজিটাল</a:t>
            </a:r>
            <a:r>
              <a:rPr lang="en-US" sz="3000" spc="-300" dirty="0" smtClean="0">
                <a:solidFill>
                  <a:srgbClr val="002060"/>
                </a:solidFill>
                <a:latin typeface="SolaimanLipi" pitchFamily="65" charset="0"/>
                <a:cs typeface="SolaimanLipi" pitchFamily="65" charset="0"/>
              </a:rPr>
              <a:t> </a:t>
            </a:r>
            <a:r>
              <a:rPr lang="en-US" sz="3000" spc="-300" dirty="0" err="1" smtClean="0">
                <a:solidFill>
                  <a:srgbClr val="002060"/>
                </a:solidFill>
                <a:latin typeface="SolaimanLipi" pitchFamily="65" charset="0"/>
                <a:cs typeface="SolaimanLipi" pitchFamily="65" charset="0"/>
              </a:rPr>
              <a:t>শব্দের</a:t>
            </a:r>
            <a:r>
              <a:rPr lang="en-US" sz="3000" spc="-300" dirty="0" smtClean="0">
                <a:solidFill>
                  <a:srgbClr val="002060"/>
                </a:solidFill>
                <a:latin typeface="SolaimanLipi" pitchFamily="65" charset="0"/>
                <a:cs typeface="SolaimanLipi" pitchFamily="65" charset="0"/>
              </a:rPr>
              <a:t> </a:t>
            </a:r>
            <a:r>
              <a:rPr lang="en-US" sz="3000" spc="-300" dirty="0" err="1" smtClean="0">
                <a:solidFill>
                  <a:srgbClr val="002060"/>
                </a:solidFill>
                <a:latin typeface="SolaimanLipi" pitchFamily="65" charset="0"/>
                <a:cs typeface="SolaimanLipi" pitchFamily="65" charset="0"/>
              </a:rPr>
              <a:t>উৎপত্তি</a:t>
            </a:r>
            <a:r>
              <a:rPr lang="en-US" sz="3000" spc="-300" dirty="0" smtClean="0">
                <a:solidFill>
                  <a:srgbClr val="002060"/>
                </a:solidFill>
                <a:latin typeface="SolaimanLipi" pitchFamily="65" charset="0"/>
                <a:cs typeface="SolaimanLipi" pitchFamily="65" charset="0"/>
              </a:rPr>
              <a:t>।</a:t>
            </a:r>
            <a:r>
              <a:rPr lang="bn-BD" sz="3000" spc="-300" dirty="0" smtClean="0">
                <a:solidFill>
                  <a:srgbClr val="002060"/>
                </a:solidFill>
                <a:latin typeface="SolaimanLipi" pitchFamily="65" charset="0"/>
                <a:cs typeface="SolaimanLipi" pitchFamily="65" charset="0"/>
              </a:rPr>
              <a:t> </a:t>
            </a:r>
          </a:p>
          <a:p>
            <a:pPr algn="just">
              <a:buFont typeface="Wingdings" pitchFamily="2" charset="2"/>
              <a:buChar char="q"/>
            </a:pPr>
            <a:r>
              <a:rPr lang="en-US" sz="3000" spc="-300" dirty="0" err="1" smtClean="0">
                <a:solidFill>
                  <a:srgbClr val="146404"/>
                </a:solidFill>
                <a:latin typeface="SolaimanLipi" pitchFamily="65" charset="0"/>
                <a:cs typeface="SolaimanLipi" pitchFamily="65" charset="0"/>
              </a:rPr>
              <a:t>ডিজিটাল</a:t>
            </a:r>
            <a:r>
              <a:rPr lang="en-US" sz="3000" spc="-300" dirty="0" smtClean="0">
                <a:solidFill>
                  <a:srgbClr val="146404"/>
                </a:solidFill>
                <a:latin typeface="SolaimanLipi" pitchFamily="65" charset="0"/>
                <a:cs typeface="SolaimanLipi" pitchFamily="65" charset="0"/>
              </a:rPr>
              <a:t> </a:t>
            </a:r>
            <a:r>
              <a:rPr lang="en-US" sz="3000" spc="-300" dirty="0" err="1" smtClean="0">
                <a:solidFill>
                  <a:srgbClr val="146404"/>
                </a:solidFill>
                <a:latin typeface="SolaimanLipi" pitchFamily="65" charset="0"/>
                <a:cs typeface="SolaimanLipi" pitchFamily="65" charset="0"/>
              </a:rPr>
              <a:t>কম্পিউটার</a:t>
            </a:r>
            <a:r>
              <a:rPr lang="bn-BD" sz="3000" spc="-300" dirty="0" smtClean="0">
                <a:solidFill>
                  <a:srgbClr val="146404"/>
                </a:solidFill>
                <a:latin typeface="SolaimanLipi" pitchFamily="65" charset="0"/>
                <a:cs typeface="SolaimanLipi" pitchFamily="65" charset="0"/>
              </a:rPr>
              <a:t>ে</a:t>
            </a:r>
            <a:r>
              <a:rPr lang="en-US" sz="3000" spc="-300" dirty="0" smtClean="0">
                <a:solidFill>
                  <a:srgbClr val="146404"/>
                </a:solidFill>
                <a:latin typeface="SolaimanLipi" pitchFamily="65" charset="0"/>
                <a:cs typeface="SolaimanLipi" pitchFamily="65" charset="0"/>
              </a:rPr>
              <a:t> </a:t>
            </a:r>
            <a:r>
              <a:rPr lang="en-US" sz="3000" spc="-300" dirty="0" err="1" smtClean="0">
                <a:solidFill>
                  <a:srgbClr val="146404"/>
                </a:solidFill>
                <a:latin typeface="SolaimanLipi" pitchFamily="65" charset="0"/>
                <a:cs typeface="SolaimanLipi" pitchFamily="65" charset="0"/>
              </a:rPr>
              <a:t>বর্ণ</a:t>
            </a:r>
            <a:r>
              <a:rPr lang="en-US" sz="3000" spc="-300" dirty="0" smtClean="0">
                <a:solidFill>
                  <a:srgbClr val="146404"/>
                </a:solidFill>
                <a:latin typeface="SolaimanLipi" pitchFamily="65" charset="0"/>
                <a:cs typeface="SolaimanLipi" pitchFamily="65" charset="0"/>
              </a:rPr>
              <a:t>, </a:t>
            </a:r>
            <a:r>
              <a:rPr lang="en-US" sz="3000" spc="-300" dirty="0" err="1" smtClean="0">
                <a:solidFill>
                  <a:srgbClr val="146404"/>
                </a:solidFill>
                <a:latin typeface="SolaimanLipi" pitchFamily="65" charset="0"/>
                <a:cs typeface="SolaimanLipi" pitchFamily="65" charset="0"/>
              </a:rPr>
              <a:t>সংখ্যা</a:t>
            </a:r>
            <a:r>
              <a:rPr lang="en-US" sz="3000" spc="-300" dirty="0" smtClean="0">
                <a:solidFill>
                  <a:srgbClr val="146404"/>
                </a:solidFill>
                <a:latin typeface="SolaimanLipi" pitchFamily="65" charset="0"/>
                <a:cs typeface="SolaimanLipi" pitchFamily="65" charset="0"/>
              </a:rPr>
              <a:t>, </a:t>
            </a:r>
            <a:r>
              <a:rPr lang="en-US" sz="3000" spc="-300" dirty="0" err="1" smtClean="0">
                <a:solidFill>
                  <a:srgbClr val="146404"/>
                </a:solidFill>
                <a:latin typeface="SolaimanLipi" pitchFamily="65" charset="0"/>
                <a:cs typeface="SolaimanLipi" pitchFamily="65" charset="0"/>
              </a:rPr>
              <a:t>সংকেত</a:t>
            </a:r>
            <a:r>
              <a:rPr lang="en-US" sz="3000" spc="-300" dirty="0" smtClean="0">
                <a:solidFill>
                  <a:srgbClr val="146404"/>
                </a:solidFill>
                <a:latin typeface="SolaimanLipi" pitchFamily="65" charset="0"/>
                <a:cs typeface="SolaimanLipi" pitchFamily="65" charset="0"/>
              </a:rPr>
              <a:t>, </a:t>
            </a:r>
            <a:r>
              <a:rPr lang="en-US" sz="3100" spc="-300" dirty="0" err="1" smtClean="0">
                <a:solidFill>
                  <a:srgbClr val="146404"/>
                </a:solidFill>
                <a:latin typeface="SolaimanLipi" pitchFamily="65" charset="0"/>
                <a:cs typeface="SolaimanLipi" pitchFamily="65" charset="0"/>
              </a:rPr>
              <a:t>প্রতীক</a:t>
            </a:r>
            <a:r>
              <a:rPr lang="en-US" sz="3000" spc="-300" dirty="0" smtClean="0">
                <a:solidFill>
                  <a:srgbClr val="146404"/>
                </a:solidFill>
                <a:latin typeface="SolaimanLipi" pitchFamily="65" charset="0"/>
                <a:cs typeface="SolaimanLipi" pitchFamily="65" charset="0"/>
              </a:rPr>
              <a:t> </a:t>
            </a:r>
            <a:r>
              <a:rPr lang="en-US" sz="3000" spc="-300" dirty="0" err="1" smtClean="0">
                <a:solidFill>
                  <a:srgbClr val="146404"/>
                </a:solidFill>
                <a:latin typeface="SolaimanLipi" pitchFamily="65" charset="0"/>
                <a:cs typeface="SolaimanLipi" pitchFamily="65" charset="0"/>
              </a:rPr>
              <a:t>ইত্যাদি</a:t>
            </a:r>
            <a:r>
              <a:rPr lang="en-US" sz="3000" spc="-300" dirty="0" smtClean="0">
                <a:solidFill>
                  <a:srgbClr val="146404"/>
                </a:solidFill>
                <a:latin typeface="SolaimanLipi" pitchFamily="65" charset="0"/>
                <a:cs typeface="SolaimanLipi" pitchFamily="65" charset="0"/>
              </a:rPr>
              <a:t> </a:t>
            </a:r>
            <a:r>
              <a:rPr lang="en-US" sz="3000" spc="-300" dirty="0" err="1" smtClean="0">
                <a:solidFill>
                  <a:srgbClr val="146404"/>
                </a:solidFill>
                <a:latin typeface="SolaimanLipi" pitchFamily="65" charset="0"/>
                <a:cs typeface="SolaimanLipi" pitchFamily="65" charset="0"/>
              </a:rPr>
              <a:t>ইনপুট</a:t>
            </a:r>
            <a:r>
              <a:rPr lang="en-US" sz="3000" spc="-300" dirty="0" smtClean="0">
                <a:solidFill>
                  <a:srgbClr val="146404"/>
                </a:solidFill>
                <a:latin typeface="SolaimanLipi" pitchFamily="65" charset="0"/>
                <a:cs typeface="SolaimanLipi" pitchFamily="65" charset="0"/>
              </a:rPr>
              <a:t> </a:t>
            </a:r>
            <a:r>
              <a:rPr lang="en-US" sz="3000" spc="-300" dirty="0" err="1" smtClean="0">
                <a:solidFill>
                  <a:srgbClr val="146404"/>
                </a:solidFill>
                <a:latin typeface="SolaimanLipi" pitchFamily="65" charset="0"/>
                <a:cs typeface="SolaimanLipi" pitchFamily="65" charset="0"/>
              </a:rPr>
              <a:t>হিসেবে</a:t>
            </a:r>
            <a:r>
              <a:rPr lang="en-US" sz="3000" spc="-300" dirty="0" smtClean="0">
                <a:solidFill>
                  <a:srgbClr val="146404"/>
                </a:solidFill>
                <a:latin typeface="SolaimanLipi" pitchFamily="65" charset="0"/>
                <a:cs typeface="SolaimanLipi" pitchFamily="65" charset="0"/>
              </a:rPr>
              <a:t> </a:t>
            </a:r>
            <a:r>
              <a:rPr lang="en-US" sz="3000" spc="-300" dirty="0" err="1" smtClean="0">
                <a:solidFill>
                  <a:srgbClr val="146404"/>
                </a:solidFill>
                <a:latin typeface="SolaimanLipi" pitchFamily="65" charset="0"/>
                <a:cs typeface="SolaimanLipi" pitchFamily="65" charset="0"/>
              </a:rPr>
              <a:t>ব্যবহৃত</a:t>
            </a:r>
            <a:r>
              <a:rPr lang="en-US" sz="3000" spc="-300" dirty="0" smtClean="0">
                <a:solidFill>
                  <a:srgbClr val="146404"/>
                </a:solidFill>
                <a:latin typeface="SolaimanLipi" pitchFamily="65" charset="0"/>
                <a:cs typeface="SolaimanLipi" pitchFamily="65" charset="0"/>
              </a:rPr>
              <a:t> </a:t>
            </a:r>
            <a:r>
              <a:rPr lang="en-US" sz="3000" spc="-300" dirty="0" err="1" smtClean="0">
                <a:solidFill>
                  <a:srgbClr val="146404"/>
                </a:solidFill>
                <a:latin typeface="SolaimanLipi" pitchFamily="65" charset="0"/>
                <a:cs typeface="SolaimanLipi" pitchFamily="65" charset="0"/>
              </a:rPr>
              <a:t>হয়</a:t>
            </a:r>
            <a:r>
              <a:rPr lang="en-US" sz="3000" spc="-300" dirty="0" smtClean="0">
                <a:solidFill>
                  <a:srgbClr val="146404"/>
                </a:solidFill>
                <a:latin typeface="SolaimanLipi" pitchFamily="65" charset="0"/>
                <a:cs typeface="SolaimanLipi" pitchFamily="65" charset="0"/>
              </a:rPr>
              <a:t>। </a:t>
            </a:r>
            <a:endParaRPr lang="bn-BD" sz="3000" spc="-300" dirty="0" smtClean="0">
              <a:solidFill>
                <a:srgbClr val="146404"/>
              </a:solidFill>
              <a:latin typeface="SolaimanLipi" pitchFamily="65" charset="0"/>
              <a:cs typeface="SolaimanLipi" pitchFamily="65" charset="0"/>
            </a:endParaRPr>
          </a:p>
          <a:p>
            <a:pPr algn="just">
              <a:buFont typeface="Wingdings" pitchFamily="2" charset="2"/>
              <a:buChar char="q"/>
            </a:pPr>
            <a:r>
              <a:rPr lang="bn-BD" sz="3000" spc="-300" dirty="0" smtClean="0">
                <a:solidFill>
                  <a:srgbClr val="4F032E"/>
                </a:solidFill>
                <a:latin typeface="SolaimanLipi" pitchFamily="65" charset="0"/>
                <a:cs typeface="SolaimanLipi" pitchFamily="65" charset="0"/>
              </a:rPr>
              <a:t>এটি</a:t>
            </a:r>
            <a:r>
              <a:rPr lang="en-US" sz="3000" spc="-300" dirty="0" smtClean="0">
                <a:solidFill>
                  <a:srgbClr val="4F032E"/>
                </a:solidFill>
                <a:latin typeface="SolaimanLipi" pitchFamily="65" charset="0"/>
                <a:cs typeface="SolaimanLipi" pitchFamily="65" charset="0"/>
              </a:rPr>
              <a:t> </a:t>
            </a:r>
            <a:r>
              <a:rPr lang="en-US" sz="3000" spc="-300" dirty="0" err="1" smtClean="0">
                <a:solidFill>
                  <a:srgbClr val="4F032E"/>
                </a:solidFill>
                <a:latin typeface="SolaimanLipi" pitchFamily="65" charset="0"/>
                <a:cs typeface="SolaimanLipi" pitchFamily="65" charset="0"/>
              </a:rPr>
              <a:t>মূলত</a:t>
            </a:r>
            <a:r>
              <a:rPr lang="en-US" sz="3000" spc="-300" dirty="0" smtClean="0">
                <a:solidFill>
                  <a:srgbClr val="4F032E"/>
                </a:solidFill>
                <a:latin typeface="SolaimanLipi" pitchFamily="65" charset="0"/>
                <a:cs typeface="SolaimanLipi" pitchFamily="65" charset="0"/>
              </a:rPr>
              <a:t> </a:t>
            </a:r>
            <a:r>
              <a:rPr lang="en-US" sz="3000" spc="-300" dirty="0" err="1" smtClean="0">
                <a:solidFill>
                  <a:srgbClr val="4F032E"/>
                </a:solidFill>
                <a:latin typeface="SolaimanLipi" pitchFamily="65" charset="0"/>
                <a:cs typeface="SolaimanLipi" pitchFamily="65" charset="0"/>
              </a:rPr>
              <a:t>গাণিতিক</a:t>
            </a:r>
            <a:r>
              <a:rPr lang="en-US" sz="3000" spc="-300" dirty="0" smtClean="0">
                <a:solidFill>
                  <a:srgbClr val="4F032E"/>
                </a:solidFill>
                <a:latin typeface="SolaimanLipi" pitchFamily="65" charset="0"/>
                <a:cs typeface="SolaimanLipi" pitchFamily="65" charset="0"/>
              </a:rPr>
              <a:t> </a:t>
            </a:r>
            <a:r>
              <a:rPr lang="en-US" sz="3000" spc="-300" dirty="0" err="1" smtClean="0">
                <a:solidFill>
                  <a:srgbClr val="4F032E"/>
                </a:solidFill>
                <a:latin typeface="SolaimanLipi" pitchFamily="65" charset="0"/>
                <a:cs typeface="SolaimanLipi" pitchFamily="65" charset="0"/>
              </a:rPr>
              <a:t>নীতির</a:t>
            </a:r>
            <a:r>
              <a:rPr lang="en-US" sz="3000" spc="-300" dirty="0" smtClean="0">
                <a:solidFill>
                  <a:srgbClr val="4F032E"/>
                </a:solidFill>
                <a:latin typeface="SolaimanLipi" pitchFamily="65" charset="0"/>
                <a:cs typeface="SolaimanLipi" pitchFamily="65" charset="0"/>
              </a:rPr>
              <a:t> </a:t>
            </a:r>
            <a:r>
              <a:rPr lang="en-US" sz="3000" spc="-300" dirty="0" err="1" smtClean="0">
                <a:solidFill>
                  <a:srgbClr val="4F032E"/>
                </a:solidFill>
                <a:latin typeface="SolaimanLipi" pitchFamily="65" charset="0"/>
                <a:cs typeface="SolaimanLipi" pitchFamily="65" charset="0"/>
              </a:rPr>
              <a:t>ভিত্তিতে</a:t>
            </a:r>
            <a:r>
              <a:rPr lang="en-US" sz="3000" spc="-300" dirty="0" smtClean="0">
                <a:solidFill>
                  <a:srgbClr val="4F032E"/>
                </a:solidFill>
                <a:latin typeface="SolaimanLipi" pitchFamily="65" charset="0"/>
                <a:cs typeface="SolaimanLipi" pitchFamily="65" charset="0"/>
              </a:rPr>
              <a:t> </a:t>
            </a:r>
            <a:r>
              <a:rPr lang="en-US" sz="3000" spc="-300" dirty="0" err="1" smtClean="0">
                <a:solidFill>
                  <a:srgbClr val="4F032E"/>
                </a:solidFill>
                <a:latin typeface="SolaimanLipi" pitchFamily="65" charset="0"/>
                <a:cs typeface="SolaimanLipi" pitchFamily="65" charset="0"/>
              </a:rPr>
              <a:t>পরিচালিত</a:t>
            </a:r>
            <a:r>
              <a:rPr lang="en-US" sz="3000" spc="-300" dirty="0" smtClean="0">
                <a:solidFill>
                  <a:srgbClr val="4F032E"/>
                </a:solidFill>
                <a:latin typeface="SolaimanLipi" pitchFamily="65" charset="0"/>
                <a:cs typeface="SolaimanLipi" pitchFamily="65" charset="0"/>
              </a:rPr>
              <a:t> </a:t>
            </a:r>
            <a:r>
              <a:rPr lang="en-US" sz="3000" spc="-300" dirty="0" err="1" smtClean="0">
                <a:solidFill>
                  <a:srgbClr val="4F032E"/>
                </a:solidFill>
                <a:latin typeface="SolaimanLipi" pitchFamily="65" charset="0"/>
                <a:cs typeface="SolaimanLipi" pitchFamily="65" charset="0"/>
              </a:rPr>
              <a:t>হয়</a:t>
            </a:r>
            <a:r>
              <a:rPr lang="en-US" sz="3000" spc="-300" dirty="0" smtClean="0">
                <a:solidFill>
                  <a:srgbClr val="4F032E"/>
                </a:solidFill>
                <a:latin typeface="SolaimanLipi" pitchFamily="65" charset="0"/>
                <a:cs typeface="SolaimanLipi" pitchFamily="65" charset="0"/>
              </a:rPr>
              <a:t> </a:t>
            </a:r>
            <a:r>
              <a:rPr lang="en-US" sz="3000" spc="-300" dirty="0" err="1" smtClean="0">
                <a:solidFill>
                  <a:srgbClr val="4F032E"/>
                </a:solidFill>
                <a:latin typeface="SolaimanLipi" pitchFamily="65" charset="0"/>
                <a:cs typeface="SolaimanLipi" pitchFamily="65" charset="0"/>
              </a:rPr>
              <a:t>এবং</a:t>
            </a:r>
            <a:r>
              <a:rPr lang="en-US" sz="3000" spc="-300" dirty="0" smtClean="0">
                <a:solidFill>
                  <a:srgbClr val="4F032E"/>
                </a:solidFill>
                <a:latin typeface="SolaimanLipi" pitchFamily="65" charset="0"/>
                <a:cs typeface="SolaimanLipi" pitchFamily="65" charset="0"/>
              </a:rPr>
              <a:t> </a:t>
            </a:r>
            <a:r>
              <a:rPr lang="en-US" sz="3000" spc="-300" dirty="0" err="1" smtClean="0">
                <a:solidFill>
                  <a:srgbClr val="4F032E"/>
                </a:solidFill>
                <a:latin typeface="SolaimanLipi" pitchFamily="65" charset="0"/>
                <a:cs typeface="SolaimanLipi" pitchFamily="65" charset="0"/>
              </a:rPr>
              <a:t>খুব</a:t>
            </a:r>
            <a:r>
              <a:rPr lang="en-US" sz="3000" spc="-300" dirty="0" smtClean="0">
                <a:solidFill>
                  <a:srgbClr val="4F032E"/>
                </a:solidFill>
                <a:latin typeface="SolaimanLipi" pitchFamily="65" charset="0"/>
                <a:cs typeface="SolaimanLipi" pitchFamily="65" charset="0"/>
              </a:rPr>
              <a:t> </a:t>
            </a:r>
            <a:r>
              <a:rPr lang="en-US" sz="3000" spc="-300" dirty="0" err="1" smtClean="0">
                <a:solidFill>
                  <a:srgbClr val="4F032E"/>
                </a:solidFill>
                <a:latin typeface="SolaimanLipi" pitchFamily="65" charset="0"/>
                <a:cs typeface="SolaimanLipi" pitchFamily="65" charset="0"/>
              </a:rPr>
              <a:t>সূক্ষ্ম</a:t>
            </a:r>
            <a:r>
              <a:rPr lang="en-US" sz="3000" spc="-300" dirty="0" smtClean="0">
                <a:solidFill>
                  <a:srgbClr val="4F032E"/>
                </a:solidFill>
                <a:latin typeface="SolaimanLipi" pitchFamily="65" charset="0"/>
                <a:cs typeface="SolaimanLipi" pitchFamily="65" charset="0"/>
              </a:rPr>
              <a:t> ও </a:t>
            </a:r>
            <a:r>
              <a:rPr lang="en-US" sz="3000" spc="-300" dirty="0" err="1" smtClean="0">
                <a:solidFill>
                  <a:srgbClr val="4F032E"/>
                </a:solidFill>
                <a:latin typeface="SolaimanLipi" pitchFamily="65" charset="0"/>
                <a:cs typeface="SolaimanLipi" pitchFamily="65" charset="0"/>
              </a:rPr>
              <a:t>নির্ভূল</a:t>
            </a:r>
            <a:r>
              <a:rPr lang="en-US" sz="3000" spc="-300" dirty="0" smtClean="0">
                <a:solidFill>
                  <a:srgbClr val="4F032E"/>
                </a:solidFill>
                <a:latin typeface="SolaimanLipi" pitchFamily="65" charset="0"/>
                <a:cs typeface="SolaimanLipi" pitchFamily="65" charset="0"/>
              </a:rPr>
              <a:t> </a:t>
            </a:r>
            <a:r>
              <a:rPr lang="en-US" sz="3000" spc="-300" dirty="0" err="1" smtClean="0">
                <a:solidFill>
                  <a:srgbClr val="4F032E"/>
                </a:solidFill>
                <a:latin typeface="SolaimanLipi" pitchFamily="65" charset="0"/>
                <a:cs typeface="SolaimanLipi" pitchFamily="65" charset="0"/>
              </a:rPr>
              <a:t>ফলাফল</a:t>
            </a:r>
            <a:r>
              <a:rPr lang="en-US" sz="3000" spc="-300" dirty="0" smtClean="0">
                <a:solidFill>
                  <a:srgbClr val="4F032E"/>
                </a:solidFill>
                <a:latin typeface="SolaimanLipi" pitchFamily="65" charset="0"/>
                <a:cs typeface="SolaimanLipi" pitchFamily="65" charset="0"/>
              </a:rPr>
              <a:t> </a:t>
            </a:r>
            <a:r>
              <a:rPr lang="en-US" sz="3000" spc="-300" dirty="0" err="1" smtClean="0">
                <a:solidFill>
                  <a:srgbClr val="4F032E"/>
                </a:solidFill>
                <a:latin typeface="SolaimanLipi" pitchFamily="65" charset="0"/>
                <a:cs typeface="SolaimanLipi" pitchFamily="65" charset="0"/>
              </a:rPr>
              <a:t>প্রদান</a:t>
            </a:r>
            <a:r>
              <a:rPr lang="en-US" sz="3000" spc="-300" dirty="0" smtClean="0">
                <a:solidFill>
                  <a:srgbClr val="4F032E"/>
                </a:solidFill>
                <a:latin typeface="SolaimanLipi" pitchFamily="65" charset="0"/>
                <a:cs typeface="SolaimanLipi" pitchFamily="65" charset="0"/>
              </a:rPr>
              <a:t> </a:t>
            </a:r>
            <a:r>
              <a:rPr lang="en-US" sz="3000" spc="-300" dirty="0" err="1" smtClean="0">
                <a:solidFill>
                  <a:srgbClr val="4F032E"/>
                </a:solidFill>
                <a:latin typeface="SolaimanLipi" pitchFamily="65" charset="0"/>
                <a:cs typeface="SolaimanLipi" pitchFamily="65" charset="0"/>
              </a:rPr>
              <a:t>করতে</a:t>
            </a:r>
            <a:r>
              <a:rPr lang="en-US" sz="3000" spc="-300" dirty="0" smtClean="0">
                <a:solidFill>
                  <a:srgbClr val="4F032E"/>
                </a:solidFill>
                <a:latin typeface="SolaimanLipi" pitchFamily="65" charset="0"/>
                <a:cs typeface="SolaimanLipi" pitchFamily="65" charset="0"/>
              </a:rPr>
              <a:t> </a:t>
            </a:r>
            <a:r>
              <a:rPr lang="en-US" sz="3000" spc="-300" dirty="0" err="1" smtClean="0">
                <a:solidFill>
                  <a:srgbClr val="4F032E"/>
                </a:solidFill>
                <a:latin typeface="SolaimanLipi" pitchFamily="65" charset="0"/>
                <a:cs typeface="SolaimanLipi" pitchFamily="65" charset="0"/>
              </a:rPr>
              <a:t>সক্ষম</a:t>
            </a:r>
            <a:r>
              <a:rPr lang="en-US" sz="3000" spc="-300" dirty="0" smtClean="0">
                <a:solidFill>
                  <a:srgbClr val="4F032E"/>
                </a:solidFill>
                <a:latin typeface="SolaimanLipi" pitchFamily="65" charset="0"/>
                <a:cs typeface="SolaimanLipi" pitchFamily="65" charset="0"/>
              </a:rPr>
              <a:t>। </a:t>
            </a:r>
            <a:endParaRPr lang="bn-BD" sz="3000" spc="-300" dirty="0" smtClean="0">
              <a:solidFill>
                <a:srgbClr val="4F032E"/>
              </a:solidFill>
              <a:latin typeface="SolaimanLipi" pitchFamily="65" charset="0"/>
              <a:cs typeface="SolaimanLipi" pitchFamily="65" charset="0"/>
            </a:endParaRPr>
          </a:p>
          <a:p>
            <a:pPr algn="just">
              <a:buFont typeface="Wingdings" pitchFamily="2" charset="2"/>
              <a:buChar char="q"/>
            </a:pPr>
            <a:r>
              <a:rPr lang="en-US" sz="3000" spc="-300" dirty="0" err="1" smtClean="0">
                <a:solidFill>
                  <a:schemeClr val="accent2">
                    <a:lumMod val="50000"/>
                  </a:schemeClr>
                </a:solidFill>
                <a:latin typeface="SolaimanLipi" pitchFamily="65" charset="0"/>
                <a:cs typeface="SolaimanLipi" pitchFamily="65" charset="0"/>
              </a:rPr>
              <a:t>ডিজিটাল</a:t>
            </a:r>
            <a:r>
              <a:rPr lang="en-US" sz="3000" spc="-300" dirty="0" smtClean="0">
                <a:solidFill>
                  <a:schemeClr val="accent2">
                    <a:lumMod val="50000"/>
                  </a:schemeClr>
                </a:solidFill>
                <a:latin typeface="SolaimanLipi" pitchFamily="65" charset="0"/>
                <a:cs typeface="SolaimanLipi" pitchFamily="65" charset="0"/>
              </a:rPr>
              <a:t> </a:t>
            </a:r>
            <a:r>
              <a:rPr lang="en-US" sz="3000" spc="-300" dirty="0" err="1" smtClean="0">
                <a:solidFill>
                  <a:schemeClr val="accent2">
                    <a:lumMod val="50000"/>
                  </a:schemeClr>
                </a:solidFill>
                <a:latin typeface="SolaimanLipi" pitchFamily="65" charset="0"/>
                <a:cs typeface="SolaimanLipi" pitchFamily="65" charset="0"/>
              </a:rPr>
              <a:t>কম্পিউটার</a:t>
            </a:r>
            <a:r>
              <a:rPr lang="en-US" sz="3000" spc="-300" dirty="0" smtClean="0">
                <a:solidFill>
                  <a:schemeClr val="accent2">
                    <a:lumMod val="50000"/>
                  </a:schemeClr>
                </a:solidFill>
                <a:latin typeface="SolaimanLipi" pitchFamily="65" charset="0"/>
                <a:cs typeface="SolaimanLipi" pitchFamily="65" charset="0"/>
              </a:rPr>
              <a:t> ০ (</a:t>
            </a:r>
            <a:r>
              <a:rPr lang="en-US" sz="3000" spc="-300" dirty="0" err="1" smtClean="0">
                <a:solidFill>
                  <a:schemeClr val="accent2">
                    <a:lumMod val="50000"/>
                  </a:schemeClr>
                </a:solidFill>
                <a:latin typeface="SolaimanLipi" pitchFamily="65" charset="0"/>
                <a:cs typeface="SolaimanLipi" pitchFamily="65" charset="0"/>
              </a:rPr>
              <a:t>শূন্য</a:t>
            </a:r>
            <a:r>
              <a:rPr lang="en-US" sz="3000" spc="-300" dirty="0" smtClean="0">
                <a:solidFill>
                  <a:schemeClr val="accent2">
                    <a:lumMod val="50000"/>
                  </a:schemeClr>
                </a:solidFill>
                <a:latin typeface="SolaimanLipi" pitchFamily="65" charset="0"/>
                <a:cs typeface="SolaimanLipi" pitchFamily="65" charset="0"/>
              </a:rPr>
              <a:t>) </a:t>
            </a:r>
            <a:r>
              <a:rPr lang="en-US" sz="3000" spc="-300" dirty="0" err="1" smtClean="0">
                <a:solidFill>
                  <a:schemeClr val="accent2">
                    <a:lumMod val="50000"/>
                  </a:schemeClr>
                </a:solidFill>
                <a:latin typeface="SolaimanLipi" pitchFamily="65" charset="0"/>
                <a:cs typeface="SolaimanLipi" pitchFamily="65" charset="0"/>
              </a:rPr>
              <a:t>এবং</a:t>
            </a:r>
            <a:r>
              <a:rPr lang="en-US" sz="3000" spc="-300" dirty="0" smtClean="0">
                <a:solidFill>
                  <a:schemeClr val="accent2">
                    <a:lumMod val="50000"/>
                  </a:schemeClr>
                </a:solidFill>
                <a:latin typeface="SolaimanLipi" pitchFamily="65" charset="0"/>
                <a:cs typeface="SolaimanLipi" pitchFamily="65" charset="0"/>
              </a:rPr>
              <a:t> ১ (</a:t>
            </a:r>
            <a:r>
              <a:rPr lang="en-US" sz="3000" spc="-300" dirty="0" err="1" smtClean="0">
                <a:solidFill>
                  <a:schemeClr val="accent2">
                    <a:lumMod val="50000"/>
                  </a:schemeClr>
                </a:solidFill>
                <a:latin typeface="SolaimanLipi" pitchFamily="65" charset="0"/>
                <a:cs typeface="SolaimanLipi" pitchFamily="65" charset="0"/>
              </a:rPr>
              <a:t>এক</a:t>
            </a:r>
            <a:r>
              <a:rPr lang="en-US" sz="3000" spc="-300" dirty="0" smtClean="0">
                <a:solidFill>
                  <a:schemeClr val="accent2">
                    <a:lumMod val="50000"/>
                  </a:schemeClr>
                </a:solidFill>
                <a:latin typeface="SolaimanLipi" pitchFamily="65" charset="0"/>
                <a:cs typeface="SolaimanLipi" pitchFamily="65" charset="0"/>
              </a:rPr>
              <a:t>) এ </a:t>
            </a:r>
            <a:r>
              <a:rPr lang="en-US" sz="3000" spc="-300" dirty="0" err="1" smtClean="0">
                <a:solidFill>
                  <a:schemeClr val="accent2">
                    <a:lumMod val="50000"/>
                  </a:schemeClr>
                </a:solidFill>
                <a:latin typeface="SolaimanLipi" pitchFamily="65" charset="0"/>
                <a:cs typeface="SolaimanLipi" pitchFamily="65" charset="0"/>
              </a:rPr>
              <a:t>দুটি</a:t>
            </a:r>
            <a:r>
              <a:rPr lang="en-US" sz="3000" spc="-300" dirty="0" smtClean="0">
                <a:solidFill>
                  <a:schemeClr val="accent2">
                    <a:lumMod val="50000"/>
                  </a:schemeClr>
                </a:solidFill>
                <a:latin typeface="SolaimanLipi" pitchFamily="65" charset="0"/>
                <a:cs typeface="SolaimanLipi" pitchFamily="65" charset="0"/>
              </a:rPr>
              <a:t> </a:t>
            </a:r>
            <a:r>
              <a:rPr lang="en-US" sz="3000" spc="-300" dirty="0" err="1" smtClean="0">
                <a:solidFill>
                  <a:schemeClr val="accent2">
                    <a:lumMod val="50000"/>
                  </a:schemeClr>
                </a:solidFill>
                <a:latin typeface="SolaimanLipi" pitchFamily="65" charset="0"/>
                <a:cs typeface="SolaimanLipi" pitchFamily="65" charset="0"/>
              </a:rPr>
              <a:t>প্রতীক</a:t>
            </a:r>
            <a:r>
              <a:rPr lang="en-US" sz="3000" spc="-300" dirty="0" smtClean="0">
                <a:solidFill>
                  <a:schemeClr val="accent2">
                    <a:lumMod val="50000"/>
                  </a:schemeClr>
                </a:solidFill>
                <a:latin typeface="SolaimanLipi" pitchFamily="65" charset="0"/>
                <a:cs typeface="SolaimanLipi" pitchFamily="65" charset="0"/>
              </a:rPr>
              <a:t> দ</a:t>
            </a:r>
            <a:r>
              <a:rPr lang="bn-BD" sz="3000" spc="-300" dirty="0" smtClean="0">
                <a:solidFill>
                  <a:schemeClr val="accent2">
                    <a:lumMod val="50000"/>
                  </a:schemeClr>
                </a:solidFill>
                <a:latin typeface="SolaimanLipi" pitchFamily="65" charset="0"/>
                <a:cs typeface="SolaimanLipi" pitchFamily="65" charset="0"/>
              </a:rPr>
              <a:t>ি</a:t>
            </a:r>
            <a:r>
              <a:rPr lang="en-US" sz="3000" spc="-300" dirty="0" err="1" smtClean="0">
                <a:solidFill>
                  <a:schemeClr val="accent2">
                    <a:lumMod val="50000"/>
                  </a:schemeClr>
                </a:solidFill>
                <a:latin typeface="SolaimanLipi" pitchFamily="65" charset="0"/>
                <a:cs typeface="SolaimanLipi" pitchFamily="65" charset="0"/>
              </a:rPr>
              <a:t>য়ে</a:t>
            </a:r>
            <a:r>
              <a:rPr lang="en-US" sz="3000" spc="-300" dirty="0" smtClean="0">
                <a:solidFill>
                  <a:schemeClr val="accent2">
                    <a:lumMod val="50000"/>
                  </a:schemeClr>
                </a:solidFill>
                <a:latin typeface="SolaimanLipi" pitchFamily="65" charset="0"/>
                <a:cs typeface="SolaimanLipi" pitchFamily="65" charset="0"/>
              </a:rPr>
              <a:t> </a:t>
            </a:r>
            <a:r>
              <a:rPr lang="en-US" sz="3000" spc="-300" dirty="0" err="1" smtClean="0">
                <a:solidFill>
                  <a:schemeClr val="accent2">
                    <a:lumMod val="50000"/>
                  </a:schemeClr>
                </a:solidFill>
                <a:latin typeface="SolaimanLipi" pitchFamily="65" charset="0"/>
                <a:cs typeface="SolaimanLipi" pitchFamily="65" charset="0"/>
              </a:rPr>
              <a:t>সব</a:t>
            </a:r>
            <a:r>
              <a:rPr lang="en-US" sz="3000" spc="-300" dirty="0" smtClean="0">
                <a:solidFill>
                  <a:schemeClr val="accent2">
                    <a:lumMod val="50000"/>
                  </a:schemeClr>
                </a:solidFill>
                <a:latin typeface="SolaimanLipi" pitchFamily="65" charset="0"/>
                <a:cs typeface="SolaimanLipi" pitchFamily="65" charset="0"/>
              </a:rPr>
              <a:t> </a:t>
            </a:r>
            <a:r>
              <a:rPr lang="en-US" sz="3000" spc="-300" dirty="0" err="1" smtClean="0">
                <a:solidFill>
                  <a:schemeClr val="accent2">
                    <a:lumMod val="50000"/>
                  </a:schemeClr>
                </a:solidFill>
                <a:latin typeface="SolaimanLipi" pitchFamily="65" charset="0"/>
                <a:cs typeface="SolaimanLipi" pitchFamily="65" charset="0"/>
              </a:rPr>
              <a:t>ধরনের</a:t>
            </a:r>
            <a:r>
              <a:rPr lang="en-US" sz="3000" spc="-300" dirty="0" smtClean="0">
                <a:solidFill>
                  <a:schemeClr val="accent2">
                    <a:lumMod val="50000"/>
                  </a:schemeClr>
                </a:solidFill>
                <a:latin typeface="SolaimanLipi" pitchFamily="65" charset="0"/>
                <a:cs typeface="SolaimanLipi" pitchFamily="65" charset="0"/>
              </a:rPr>
              <a:t> </a:t>
            </a:r>
            <a:r>
              <a:rPr lang="en-US" sz="3000" spc="-300" dirty="0" err="1" smtClean="0">
                <a:solidFill>
                  <a:schemeClr val="accent2">
                    <a:lumMod val="50000"/>
                  </a:schemeClr>
                </a:solidFill>
                <a:latin typeface="SolaimanLipi" pitchFamily="65" charset="0"/>
                <a:cs typeface="SolaimanLipi" pitchFamily="65" charset="0"/>
              </a:rPr>
              <a:t>কাজের</a:t>
            </a:r>
            <a:r>
              <a:rPr lang="en-US" sz="3000" spc="-300" dirty="0" smtClean="0">
                <a:solidFill>
                  <a:schemeClr val="accent2">
                    <a:lumMod val="50000"/>
                  </a:schemeClr>
                </a:solidFill>
                <a:latin typeface="SolaimanLipi" pitchFamily="65" charset="0"/>
                <a:cs typeface="SolaimanLipi" pitchFamily="65" charset="0"/>
              </a:rPr>
              <a:t> </a:t>
            </a:r>
            <a:r>
              <a:rPr lang="en-US" sz="3000" spc="-300" dirty="0" err="1" smtClean="0">
                <a:solidFill>
                  <a:schemeClr val="accent2">
                    <a:lumMod val="50000"/>
                  </a:schemeClr>
                </a:solidFill>
                <a:latin typeface="SolaimanLipi" pitchFamily="65" charset="0"/>
                <a:cs typeface="SolaimanLipi" pitchFamily="65" charset="0"/>
              </a:rPr>
              <a:t>প্রক্রিয়াকরণ</a:t>
            </a:r>
            <a:r>
              <a:rPr lang="en-US" sz="3000" spc="-300" dirty="0" smtClean="0">
                <a:solidFill>
                  <a:schemeClr val="accent2">
                    <a:lumMod val="50000"/>
                  </a:schemeClr>
                </a:solidFill>
                <a:latin typeface="SolaimanLipi" pitchFamily="65" charset="0"/>
                <a:cs typeface="SolaimanLipi" pitchFamily="65" charset="0"/>
              </a:rPr>
              <a:t> </a:t>
            </a:r>
            <a:r>
              <a:rPr lang="en-US" sz="3000" spc="-300" dirty="0" err="1" smtClean="0">
                <a:solidFill>
                  <a:schemeClr val="accent2">
                    <a:lumMod val="50000"/>
                  </a:schemeClr>
                </a:solidFill>
                <a:latin typeface="SolaimanLipi" pitchFamily="65" charset="0"/>
                <a:cs typeface="SolaimanLipi" pitchFamily="65" charset="0"/>
              </a:rPr>
              <a:t>সম্পাদিত</a:t>
            </a:r>
            <a:r>
              <a:rPr lang="en-US" sz="3000" spc="-300" dirty="0" smtClean="0">
                <a:solidFill>
                  <a:schemeClr val="accent2">
                    <a:lumMod val="50000"/>
                  </a:schemeClr>
                </a:solidFill>
                <a:latin typeface="SolaimanLipi" pitchFamily="65" charset="0"/>
                <a:cs typeface="SolaimanLipi" pitchFamily="65" charset="0"/>
              </a:rPr>
              <a:t> </a:t>
            </a:r>
            <a:r>
              <a:rPr lang="en-US" sz="3000" spc="-300" dirty="0" err="1" smtClean="0">
                <a:solidFill>
                  <a:schemeClr val="accent2">
                    <a:lumMod val="50000"/>
                  </a:schemeClr>
                </a:solidFill>
                <a:latin typeface="SolaimanLipi" pitchFamily="65" charset="0"/>
                <a:cs typeface="SolaimanLipi" pitchFamily="65" charset="0"/>
              </a:rPr>
              <a:t>করে</a:t>
            </a:r>
            <a:r>
              <a:rPr lang="en-US" sz="3000" spc="-300" dirty="0" smtClean="0">
                <a:solidFill>
                  <a:schemeClr val="accent2">
                    <a:lumMod val="50000"/>
                  </a:schemeClr>
                </a:solidFill>
                <a:latin typeface="SolaimanLipi" pitchFamily="65" charset="0"/>
                <a:cs typeface="SolaimanLipi" pitchFamily="65" charset="0"/>
              </a:rPr>
              <a:t>।</a:t>
            </a:r>
            <a:endParaRPr lang="en-US" sz="3000" spc="-300" dirty="0">
              <a:solidFill>
                <a:schemeClr val="accent2">
                  <a:lumMod val="50000"/>
                </a:schemeClr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8" presetClass="entr" presetSubtype="1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14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21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2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26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31" dur="500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2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38" dur="1000"/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3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1000" fill="hold"/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0" dur="10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1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55" dur="500"/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3" grpId="0" animBg="1"/>
      <p:bldP spid="5" grpId="0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utoShape 7"/>
          <p:cNvSpPr>
            <a:spLocks noChangeArrowheads="1"/>
          </p:cNvSpPr>
          <p:nvPr/>
        </p:nvSpPr>
        <p:spPr bwMode="auto">
          <a:xfrm>
            <a:off x="228600" y="1023258"/>
            <a:ext cx="654050" cy="638175"/>
          </a:xfrm>
          <a:custGeom>
            <a:avLst/>
            <a:gdLst>
              <a:gd name="T0" fmla="*/ 490537 w 21600"/>
              <a:gd name="T1" fmla="*/ 0 h 21600"/>
              <a:gd name="T2" fmla="*/ 0 w 21600"/>
              <a:gd name="T3" fmla="*/ 319088 h 21600"/>
              <a:gd name="T4" fmla="*/ 490537 w 21600"/>
              <a:gd name="T5" fmla="*/ 638175 h 21600"/>
              <a:gd name="T6" fmla="*/ 654050 w 21600"/>
              <a:gd name="T7" fmla="*/ 319088 h 21600"/>
              <a:gd name="T8" fmla="*/ 17694720 60000 65536"/>
              <a:gd name="T9" fmla="*/ 11796480 60000 65536"/>
              <a:gd name="T10" fmla="*/ 5898240 60000 65536"/>
              <a:gd name="T11" fmla="*/ 0 60000 65536"/>
              <a:gd name="T12" fmla="*/ 3375 w 21600"/>
              <a:gd name="T13" fmla="*/ 5400 h 21600"/>
              <a:gd name="T14" fmla="*/ 18900 w 21600"/>
              <a:gd name="T15" fmla="*/ 16200 h 21600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21600" h="21600">
                <a:moveTo>
                  <a:pt x="16200" y="0"/>
                </a:moveTo>
                <a:lnTo>
                  <a:pt x="16200" y="5400"/>
                </a:lnTo>
                <a:lnTo>
                  <a:pt x="3375" y="5400"/>
                </a:lnTo>
                <a:lnTo>
                  <a:pt x="3375" y="16200"/>
                </a:lnTo>
                <a:lnTo>
                  <a:pt x="16200" y="16200"/>
                </a:lnTo>
                <a:lnTo>
                  <a:pt x="16200" y="21600"/>
                </a:lnTo>
                <a:lnTo>
                  <a:pt x="21600" y="10800"/>
                </a:lnTo>
                <a:close/>
              </a:path>
              <a:path w="21600" h="21600">
                <a:moveTo>
                  <a:pt x="1350" y="5400"/>
                </a:moveTo>
                <a:lnTo>
                  <a:pt x="1350" y="16200"/>
                </a:lnTo>
                <a:lnTo>
                  <a:pt x="2700" y="16200"/>
                </a:lnTo>
                <a:lnTo>
                  <a:pt x="2700" y="5400"/>
                </a:lnTo>
                <a:close/>
              </a:path>
              <a:path w="21600" h="21600">
                <a:moveTo>
                  <a:pt x="0" y="5400"/>
                </a:moveTo>
                <a:lnTo>
                  <a:pt x="0" y="16200"/>
                </a:lnTo>
                <a:lnTo>
                  <a:pt x="675" y="16200"/>
                </a:lnTo>
                <a:lnTo>
                  <a:pt x="675" y="5400"/>
                </a:lnTo>
                <a:close/>
              </a:path>
            </a:pathLst>
          </a:custGeom>
          <a:gradFill rotWithShape="1">
            <a:gsLst>
              <a:gs pos="0">
                <a:srgbClr val="717547"/>
              </a:gs>
              <a:gs pos="50000">
                <a:srgbClr val="F5FC9A"/>
              </a:gs>
              <a:gs pos="100000">
                <a:srgbClr val="717547"/>
              </a:gs>
            </a:gsLst>
            <a:lin ang="0" scaled="1"/>
          </a:grad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endParaRPr lang="en-US">
              <a:latin typeface="SolaimanLipi" pitchFamily="65" charset="0"/>
              <a:cs typeface="SolaimanLipi" pitchFamily="65" charset="0"/>
            </a:endParaRPr>
          </a:p>
        </p:txBody>
      </p:sp>
      <p:sp>
        <p:nvSpPr>
          <p:cNvPr id="3" name="Text Box 10"/>
          <p:cNvSpPr txBox="1">
            <a:spLocks noChangeArrowheads="1"/>
          </p:cNvSpPr>
          <p:nvPr/>
        </p:nvSpPr>
        <p:spPr bwMode="auto">
          <a:xfrm>
            <a:off x="990600" y="1051833"/>
            <a:ext cx="6324600" cy="549275"/>
          </a:xfrm>
          <a:prstGeom prst="rect">
            <a:avLst/>
          </a:prstGeom>
          <a:gradFill rotWithShape="1">
            <a:gsLst>
              <a:gs pos="0">
                <a:srgbClr val="F5FC9A"/>
              </a:gs>
              <a:gs pos="100000">
                <a:srgbClr val="A2A766"/>
              </a:gs>
            </a:gsLst>
            <a:lin ang="5400000" scaled="1"/>
          </a:gradFill>
          <a:ln w="9525">
            <a:noFill/>
            <a:miter lim="800000"/>
            <a:headEnd/>
            <a:tailEnd/>
          </a:ln>
        </p:spPr>
        <p:txBody>
          <a:bodyPr lIns="91418" tIns="45710" rIns="91418" bIns="45710">
            <a:spAutoFit/>
          </a:bodyPr>
          <a:lstStyle/>
          <a:p>
            <a:pPr>
              <a:spcBef>
                <a:spcPct val="50000"/>
              </a:spcBef>
            </a:pPr>
            <a:r>
              <a:rPr lang="en-US" sz="3000" dirty="0">
                <a:latin typeface="SolaimanLipi" pitchFamily="65" charset="0"/>
                <a:cs typeface="SolaimanLipi" pitchFamily="65" charset="0"/>
              </a:rPr>
              <a:t>৩.হাইব্রিড </a:t>
            </a:r>
            <a:r>
              <a:rPr lang="en-US" sz="3000" dirty="0" err="1">
                <a:cs typeface="Times New Roman" panose="02020603050405020304" pitchFamily="18" charset="0"/>
              </a:rPr>
              <a:t>কম্পিউটার</a:t>
            </a:r>
            <a:r>
              <a:rPr lang="en-US" sz="3000" dirty="0">
                <a:cs typeface="Times New Roman" panose="02020603050405020304" pitchFamily="18" charset="0"/>
              </a:rPr>
              <a:t>(Hybrid Computer)</a:t>
            </a:r>
          </a:p>
        </p:txBody>
      </p:sp>
      <p:sp>
        <p:nvSpPr>
          <p:cNvPr id="5" name="Rectangle 4"/>
          <p:cNvSpPr>
            <a:spLocks noChangeArrowheads="1"/>
          </p:cNvSpPr>
          <p:nvPr/>
        </p:nvSpPr>
        <p:spPr bwMode="auto">
          <a:xfrm>
            <a:off x="152400" y="0"/>
            <a:ext cx="6858000" cy="92333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r>
              <a:rPr lang="bn-BD" sz="5400" b="1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olaimanLipi" pitchFamily="65" charset="0"/>
                <a:ea typeface="NikoshBAN" pitchFamily="2" charset="0"/>
                <a:cs typeface="SolaimanLipi" pitchFamily="65" charset="0"/>
              </a:rPr>
              <a:t>কম্পিউটারের শ্রেণী বিভাগ</a:t>
            </a:r>
            <a:endParaRPr lang="en-US" sz="5400" b="1" dirty="0">
              <a:solidFill>
                <a:srgbClr val="FFFF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SolaimanLipi" pitchFamily="65" charset="0"/>
              <a:ea typeface="NikoshBAN" pitchFamily="2" charset="0"/>
              <a:cs typeface="SolaimanLipi" pitchFamily="65" charset="0"/>
            </a:endParaRPr>
          </a:p>
        </p:txBody>
      </p:sp>
      <p:sp>
        <p:nvSpPr>
          <p:cNvPr id="7" name="Rectangle 3"/>
          <p:cNvSpPr txBox="1">
            <a:spLocks noChangeArrowheads="1"/>
          </p:cNvSpPr>
          <p:nvPr/>
        </p:nvSpPr>
        <p:spPr>
          <a:xfrm>
            <a:off x="76200" y="1828800"/>
            <a:ext cx="5105400" cy="4648200"/>
          </a:xfrm>
          <a:prstGeom prst="rect">
            <a:avLst/>
          </a:prstGeom>
        </p:spPr>
        <p:txBody>
          <a:bodyPr/>
          <a:lstStyle/>
          <a:p>
            <a:pPr marL="241300" marR="0" lvl="0" indent="-241300" algn="just" defTabSz="642938" rtl="0" eaLnBrk="1" fontAlgn="base" latinLnBrk="0" hangingPunct="1">
              <a:lnSpc>
                <a:spcPct val="8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 typeface="Courier New" pitchFamily="49" charset="0"/>
              <a:buChar char="o"/>
              <a:tabLst/>
              <a:defRPr/>
            </a:pPr>
            <a:r>
              <a:rPr kumimoji="0" lang="bn-BD" sz="3100" b="0" i="0" u="none" strike="noStrike" kern="0" cap="none" spc="-150" normalizeH="0" baseline="0" noProof="0" dirty="0" smtClean="0">
                <a:ln>
                  <a:noFill/>
                </a:ln>
                <a:solidFill>
                  <a:srgbClr val="003399"/>
                </a:solidFill>
                <a:effectLst/>
                <a:uLnTx/>
                <a:uFillTx/>
                <a:latin typeface="SolaimanLipi" pitchFamily="65" charset="0"/>
                <a:ea typeface="+mn-ea"/>
                <a:cs typeface="SolaimanLipi" pitchFamily="65" charset="0"/>
              </a:rPr>
              <a:t> </a:t>
            </a:r>
            <a:r>
              <a:rPr kumimoji="0" lang="en-US" sz="3100" b="0" i="0" u="none" strike="noStrike" kern="0" cap="none" spc="-150" normalizeH="0" baseline="0" noProof="0" dirty="0" err="1" smtClean="0">
                <a:ln>
                  <a:noFill/>
                </a:ln>
                <a:solidFill>
                  <a:srgbClr val="003399"/>
                </a:solidFill>
                <a:effectLst/>
                <a:uLnTx/>
                <a:uFillTx/>
                <a:latin typeface="SolaimanLipi" pitchFamily="65" charset="0"/>
                <a:ea typeface="+mn-ea"/>
                <a:cs typeface="SolaimanLipi" pitchFamily="65" charset="0"/>
              </a:rPr>
              <a:t>এনালগ</a:t>
            </a:r>
            <a:r>
              <a:rPr kumimoji="0" lang="en-US" sz="3100" b="0" i="0" u="none" strike="noStrike" kern="0" cap="none" spc="-150" normalizeH="0" baseline="0" noProof="0" dirty="0" smtClean="0">
                <a:ln>
                  <a:noFill/>
                </a:ln>
                <a:solidFill>
                  <a:srgbClr val="003399"/>
                </a:solidFill>
                <a:effectLst/>
                <a:uLnTx/>
                <a:uFillTx/>
                <a:latin typeface="SolaimanLipi" pitchFamily="65" charset="0"/>
                <a:ea typeface="+mn-ea"/>
                <a:cs typeface="SolaimanLipi" pitchFamily="65" charset="0"/>
              </a:rPr>
              <a:t> ও </a:t>
            </a:r>
            <a:r>
              <a:rPr kumimoji="0" lang="en-US" sz="3100" b="0" i="0" u="none" strike="noStrike" kern="0" cap="none" spc="-150" normalizeH="0" baseline="0" noProof="0" dirty="0" err="1" smtClean="0">
                <a:ln>
                  <a:noFill/>
                </a:ln>
                <a:solidFill>
                  <a:srgbClr val="003399"/>
                </a:solidFill>
                <a:effectLst/>
                <a:uLnTx/>
                <a:uFillTx/>
                <a:latin typeface="SolaimanLipi" pitchFamily="65" charset="0"/>
                <a:ea typeface="+mn-ea"/>
                <a:cs typeface="SolaimanLipi" pitchFamily="65" charset="0"/>
              </a:rPr>
              <a:t>ডিজিটাল</a:t>
            </a:r>
            <a:r>
              <a:rPr kumimoji="0" lang="en-US" sz="3100" b="0" i="0" u="none" strike="noStrike" kern="0" cap="none" spc="-150" normalizeH="0" baseline="0" noProof="0" dirty="0" smtClean="0">
                <a:ln>
                  <a:noFill/>
                </a:ln>
                <a:solidFill>
                  <a:srgbClr val="003399"/>
                </a:solidFill>
                <a:effectLst/>
                <a:uLnTx/>
                <a:uFillTx/>
                <a:latin typeface="SolaimanLipi" pitchFamily="65" charset="0"/>
                <a:ea typeface="+mn-ea"/>
                <a:cs typeface="SolaimanLipi" pitchFamily="65" charset="0"/>
              </a:rPr>
              <a:t> </a:t>
            </a:r>
            <a:r>
              <a:rPr kumimoji="0" lang="en-US" sz="3100" b="0" i="0" u="none" strike="noStrike" kern="0" cap="none" spc="-150" normalizeH="0" baseline="0" noProof="0" dirty="0" err="1" smtClean="0">
                <a:ln>
                  <a:noFill/>
                </a:ln>
                <a:solidFill>
                  <a:srgbClr val="003399"/>
                </a:solidFill>
                <a:effectLst/>
                <a:uLnTx/>
                <a:uFillTx/>
                <a:latin typeface="SolaimanLipi" pitchFamily="65" charset="0"/>
                <a:ea typeface="+mn-ea"/>
                <a:cs typeface="SolaimanLipi" pitchFamily="65" charset="0"/>
              </a:rPr>
              <a:t>দুই</a:t>
            </a:r>
            <a:r>
              <a:rPr kumimoji="0" lang="en-US" sz="3100" b="0" i="0" u="none" strike="noStrike" kern="0" cap="none" spc="-150" normalizeH="0" baseline="0" noProof="0" dirty="0" smtClean="0">
                <a:ln>
                  <a:noFill/>
                </a:ln>
                <a:solidFill>
                  <a:srgbClr val="003399"/>
                </a:solidFill>
                <a:effectLst/>
                <a:uLnTx/>
                <a:uFillTx/>
                <a:latin typeface="SolaimanLipi" pitchFamily="65" charset="0"/>
                <a:ea typeface="+mn-ea"/>
                <a:cs typeface="SolaimanLipi" pitchFamily="65" charset="0"/>
              </a:rPr>
              <a:t> </a:t>
            </a:r>
            <a:r>
              <a:rPr kumimoji="0" lang="en-US" sz="3100" b="0" i="0" u="none" strike="noStrike" kern="0" cap="none" spc="-150" normalizeH="0" baseline="0" noProof="0" dirty="0" err="1" smtClean="0">
                <a:ln>
                  <a:noFill/>
                </a:ln>
                <a:solidFill>
                  <a:srgbClr val="003399"/>
                </a:solidFill>
                <a:effectLst/>
                <a:uLnTx/>
                <a:uFillTx/>
                <a:latin typeface="SolaimanLipi" pitchFamily="65" charset="0"/>
                <a:ea typeface="+mn-ea"/>
                <a:cs typeface="SolaimanLipi" pitchFamily="65" charset="0"/>
              </a:rPr>
              <a:t>শ্রেনীর</a:t>
            </a:r>
            <a:r>
              <a:rPr kumimoji="0" lang="en-US" sz="3100" b="0" i="0" u="none" strike="noStrike" kern="0" cap="none" spc="-150" normalizeH="0" baseline="0" noProof="0" dirty="0" smtClean="0">
                <a:ln>
                  <a:noFill/>
                </a:ln>
                <a:solidFill>
                  <a:srgbClr val="003399"/>
                </a:solidFill>
                <a:effectLst/>
                <a:uLnTx/>
                <a:uFillTx/>
                <a:latin typeface="SolaimanLipi" pitchFamily="65" charset="0"/>
                <a:ea typeface="+mn-ea"/>
                <a:cs typeface="SolaimanLipi" pitchFamily="65" charset="0"/>
              </a:rPr>
              <a:t> </a:t>
            </a:r>
            <a:r>
              <a:rPr kumimoji="0" lang="en-US" sz="3100" b="0" i="0" u="none" strike="noStrike" kern="0" cap="none" spc="-150" normalizeH="0" baseline="0" noProof="0" dirty="0" err="1" smtClean="0">
                <a:ln>
                  <a:noFill/>
                </a:ln>
                <a:solidFill>
                  <a:srgbClr val="003399"/>
                </a:solidFill>
                <a:effectLst/>
                <a:uLnTx/>
                <a:uFillTx/>
                <a:latin typeface="SolaimanLipi" pitchFamily="65" charset="0"/>
                <a:ea typeface="+mn-ea"/>
                <a:cs typeface="SolaimanLipi" pitchFamily="65" charset="0"/>
              </a:rPr>
              <a:t>কম্পিউটারের</a:t>
            </a:r>
            <a:r>
              <a:rPr kumimoji="0" lang="en-US" sz="3100" b="0" i="0" u="none" strike="noStrike" kern="0" cap="none" spc="-150" normalizeH="0" baseline="0" noProof="0" dirty="0" smtClean="0">
                <a:ln>
                  <a:noFill/>
                </a:ln>
                <a:solidFill>
                  <a:srgbClr val="003399"/>
                </a:solidFill>
                <a:effectLst/>
                <a:uLnTx/>
                <a:uFillTx/>
                <a:latin typeface="SolaimanLipi" pitchFamily="65" charset="0"/>
                <a:ea typeface="+mn-ea"/>
                <a:cs typeface="SolaimanLipi" pitchFamily="65" charset="0"/>
              </a:rPr>
              <a:t> </a:t>
            </a:r>
            <a:r>
              <a:rPr kumimoji="0" lang="en-US" sz="3100" b="0" i="0" u="none" strike="noStrike" kern="0" cap="none" spc="-150" normalizeH="0" baseline="0" noProof="0" dirty="0" err="1" smtClean="0">
                <a:ln>
                  <a:noFill/>
                </a:ln>
                <a:solidFill>
                  <a:srgbClr val="003399"/>
                </a:solidFill>
                <a:effectLst/>
                <a:uLnTx/>
                <a:uFillTx/>
                <a:latin typeface="SolaimanLipi" pitchFamily="65" charset="0"/>
                <a:ea typeface="+mn-ea"/>
                <a:cs typeface="SolaimanLipi" pitchFamily="65" charset="0"/>
              </a:rPr>
              <a:t>প্রযুক্তির</a:t>
            </a:r>
            <a:r>
              <a:rPr kumimoji="0" lang="en-US" sz="3100" b="0" i="0" u="none" strike="noStrike" kern="0" cap="none" spc="-150" normalizeH="0" baseline="0" noProof="0" dirty="0" smtClean="0">
                <a:ln>
                  <a:noFill/>
                </a:ln>
                <a:solidFill>
                  <a:srgbClr val="003399"/>
                </a:solidFill>
                <a:effectLst/>
                <a:uLnTx/>
                <a:uFillTx/>
                <a:latin typeface="SolaimanLipi" pitchFamily="65" charset="0"/>
                <a:ea typeface="+mn-ea"/>
                <a:cs typeface="SolaimanLipi" pitchFamily="65" charset="0"/>
              </a:rPr>
              <a:t> </a:t>
            </a:r>
            <a:r>
              <a:rPr kumimoji="0" lang="en-US" sz="3100" b="0" i="0" u="none" strike="noStrike" kern="0" cap="none" spc="-150" normalizeH="0" baseline="0" noProof="0" dirty="0" err="1" smtClean="0">
                <a:ln>
                  <a:noFill/>
                </a:ln>
                <a:solidFill>
                  <a:srgbClr val="003399"/>
                </a:solidFill>
                <a:effectLst/>
                <a:uLnTx/>
                <a:uFillTx/>
                <a:latin typeface="SolaimanLipi" pitchFamily="65" charset="0"/>
                <a:ea typeface="+mn-ea"/>
                <a:cs typeface="SolaimanLipi" pitchFamily="65" charset="0"/>
              </a:rPr>
              <a:t>সমন্বয়ে</a:t>
            </a:r>
            <a:r>
              <a:rPr kumimoji="0" lang="en-US" sz="3100" b="0" i="0" u="none" strike="noStrike" kern="0" cap="none" spc="-150" normalizeH="0" baseline="0" noProof="0" dirty="0" smtClean="0">
                <a:ln>
                  <a:noFill/>
                </a:ln>
                <a:solidFill>
                  <a:srgbClr val="003399"/>
                </a:solidFill>
                <a:effectLst/>
                <a:uLnTx/>
                <a:uFillTx/>
                <a:latin typeface="SolaimanLipi" pitchFamily="65" charset="0"/>
                <a:ea typeface="+mn-ea"/>
                <a:cs typeface="SolaimanLipi" pitchFamily="65" charset="0"/>
              </a:rPr>
              <a:t> </a:t>
            </a:r>
            <a:r>
              <a:rPr kumimoji="0" lang="en-US" sz="3100" b="0" i="0" u="none" strike="noStrike" kern="0" cap="none" spc="-150" normalizeH="0" baseline="0" noProof="0" dirty="0" err="1" smtClean="0">
                <a:ln>
                  <a:noFill/>
                </a:ln>
                <a:solidFill>
                  <a:srgbClr val="003399"/>
                </a:solidFill>
                <a:effectLst/>
                <a:uLnTx/>
                <a:uFillTx/>
                <a:latin typeface="SolaimanLipi" pitchFamily="65" charset="0"/>
                <a:ea typeface="+mn-ea"/>
                <a:cs typeface="SolaimanLipi" pitchFamily="65" charset="0"/>
              </a:rPr>
              <a:t>মিশ্র</a:t>
            </a:r>
            <a:r>
              <a:rPr kumimoji="0" lang="en-US" sz="3100" b="0" i="0" u="none" strike="noStrike" kern="0" cap="none" spc="-150" normalizeH="0" baseline="0" noProof="0" dirty="0" smtClean="0">
                <a:ln>
                  <a:noFill/>
                </a:ln>
                <a:solidFill>
                  <a:srgbClr val="003399"/>
                </a:solidFill>
                <a:effectLst/>
                <a:uLnTx/>
                <a:uFillTx/>
                <a:latin typeface="SolaimanLipi" pitchFamily="65" charset="0"/>
                <a:ea typeface="+mn-ea"/>
                <a:cs typeface="SolaimanLipi" pitchFamily="65" charset="0"/>
              </a:rPr>
              <a:t> </a:t>
            </a:r>
            <a:r>
              <a:rPr kumimoji="0" lang="en-US" sz="3100" b="0" i="0" u="none" strike="noStrike" kern="0" cap="none" spc="-150" normalizeH="0" baseline="0" noProof="0" dirty="0" err="1" smtClean="0">
                <a:ln>
                  <a:noFill/>
                </a:ln>
                <a:solidFill>
                  <a:srgbClr val="003399"/>
                </a:solidFill>
                <a:effectLst/>
                <a:uLnTx/>
                <a:uFillTx/>
                <a:latin typeface="SolaimanLipi" pitchFamily="65" charset="0"/>
                <a:ea typeface="+mn-ea"/>
                <a:cs typeface="SolaimanLipi" pitchFamily="65" charset="0"/>
              </a:rPr>
              <a:t>প্রযুক্তিতে</a:t>
            </a:r>
            <a:r>
              <a:rPr kumimoji="0" lang="en-US" sz="3100" b="0" i="0" u="none" strike="noStrike" kern="0" cap="none" spc="-150" normalizeH="0" baseline="0" noProof="0" dirty="0" smtClean="0">
                <a:ln>
                  <a:noFill/>
                </a:ln>
                <a:solidFill>
                  <a:srgbClr val="003399"/>
                </a:solidFill>
                <a:effectLst/>
                <a:uLnTx/>
                <a:uFillTx/>
                <a:latin typeface="SolaimanLipi" pitchFamily="65" charset="0"/>
                <a:ea typeface="+mn-ea"/>
                <a:cs typeface="SolaimanLipi" pitchFamily="65" charset="0"/>
              </a:rPr>
              <a:t> </a:t>
            </a:r>
            <a:r>
              <a:rPr kumimoji="0" lang="en-US" sz="3100" b="0" i="0" u="none" strike="noStrike" kern="0" cap="none" spc="-150" normalizeH="0" baseline="0" noProof="0" dirty="0" err="1" smtClean="0">
                <a:ln>
                  <a:noFill/>
                </a:ln>
                <a:solidFill>
                  <a:srgbClr val="003399"/>
                </a:solidFill>
                <a:effectLst/>
                <a:uLnTx/>
                <a:uFillTx/>
                <a:latin typeface="SolaimanLipi" pitchFamily="65" charset="0"/>
                <a:ea typeface="+mn-ea"/>
                <a:cs typeface="SolaimanLipi" pitchFamily="65" charset="0"/>
              </a:rPr>
              <a:t>তৈরি</a:t>
            </a:r>
            <a:r>
              <a:rPr kumimoji="0" lang="en-US" sz="3100" b="0" i="0" u="none" strike="noStrike" kern="0" cap="none" spc="-150" normalizeH="0" baseline="0" noProof="0" dirty="0" smtClean="0">
                <a:ln>
                  <a:noFill/>
                </a:ln>
                <a:solidFill>
                  <a:srgbClr val="003399"/>
                </a:solidFill>
                <a:effectLst/>
                <a:uLnTx/>
                <a:uFillTx/>
                <a:latin typeface="SolaimanLipi" pitchFamily="65" charset="0"/>
                <a:ea typeface="+mn-ea"/>
                <a:cs typeface="SolaimanLipi" pitchFamily="65" charset="0"/>
              </a:rPr>
              <a:t> </a:t>
            </a:r>
            <a:r>
              <a:rPr kumimoji="0" lang="en-US" sz="3100" b="0" i="0" u="none" strike="noStrike" kern="0" cap="none" spc="-150" normalizeH="0" baseline="0" noProof="0" dirty="0" err="1" smtClean="0">
                <a:ln>
                  <a:noFill/>
                </a:ln>
                <a:solidFill>
                  <a:srgbClr val="003399"/>
                </a:solidFill>
                <a:effectLst/>
                <a:uLnTx/>
                <a:uFillTx/>
                <a:latin typeface="SolaimanLipi" pitchFamily="65" charset="0"/>
                <a:ea typeface="+mn-ea"/>
                <a:cs typeface="SolaimanLipi" pitchFamily="65" charset="0"/>
              </a:rPr>
              <a:t>কম্পিউটারকে</a:t>
            </a:r>
            <a:r>
              <a:rPr kumimoji="0" lang="en-US" sz="3100" b="0" i="0" u="none" strike="noStrike" kern="0" cap="none" spc="-150" normalizeH="0" baseline="0" noProof="0" dirty="0" smtClean="0">
                <a:ln>
                  <a:noFill/>
                </a:ln>
                <a:solidFill>
                  <a:srgbClr val="003399"/>
                </a:solidFill>
                <a:effectLst/>
                <a:uLnTx/>
                <a:uFillTx/>
                <a:latin typeface="SolaimanLipi" pitchFamily="65" charset="0"/>
                <a:ea typeface="+mn-ea"/>
                <a:cs typeface="SolaimanLipi" pitchFamily="65" charset="0"/>
              </a:rPr>
              <a:t> </a:t>
            </a:r>
            <a:r>
              <a:rPr kumimoji="0" lang="en-US" sz="3100" b="0" i="0" u="none" strike="noStrike" kern="0" cap="none" spc="-150" normalizeH="0" baseline="0" noProof="0" dirty="0" err="1" smtClean="0">
                <a:ln>
                  <a:noFill/>
                </a:ln>
                <a:solidFill>
                  <a:srgbClr val="003399"/>
                </a:solidFill>
                <a:effectLst/>
                <a:uLnTx/>
                <a:uFillTx/>
                <a:latin typeface="SolaimanLipi" pitchFamily="65" charset="0"/>
                <a:ea typeface="+mn-ea"/>
                <a:cs typeface="SolaimanLipi" pitchFamily="65" charset="0"/>
              </a:rPr>
              <a:t>হাইব্রিড</a:t>
            </a:r>
            <a:r>
              <a:rPr kumimoji="0" lang="en-US" sz="3100" b="0" i="0" u="none" strike="noStrike" kern="0" cap="none" spc="-150" normalizeH="0" baseline="0" noProof="0" dirty="0" smtClean="0">
                <a:ln>
                  <a:noFill/>
                </a:ln>
                <a:solidFill>
                  <a:srgbClr val="003399"/>
                </a:solidFill>
                <a:effectLst/>
                <a:uLnTx/>
                <a:uFillTx/>
                <a:latin typeface="SolaimanLipi" pitchFamily="65" charset="0"/>
                <a:ea typeface="+mn-ea"/>
                <a:cs typeface="SolaimanLipi" pitchFamily="65" charset="0"/>
              </a:rPr>
              <a:t> </a:t>
            </a:r>
            <a:r>
              <a:rPr kumimoji="0" lang="en-US" sz="3100" b="0" i="0" u="none" strike="noStrike" kern="0" cap="none" spc="-150" normalizeH="0" baseline="0" noProof="0" dirty="0" err="1" smtClean="0">
                <a:ln>
                  <a:noFill/>
                </a:ln>
                <a:solidFill>
                  <a:srgbClr val="003399"/>
                </a:solidFill>
                <a:effectLst/>
                <a:uLnTx/>
                <a:uFillTx/>
                <a:latin typeface="SolaimanLipi" pitchFamily="65" charset="0"/>
                <a:ea typeface="+mn-ea"/>
                <a:cs typeface="SolaimanLipi" pitchFamily="65" charset="0"/>
              </a:rPr>
              <a:t>কম্পিউটার</a:t>
            </a:r>
            <a:r>
              <a:rPr kumimoji="0" lang="en-US" sz="3100" b="0" i="0" u="none" strike="noStrike" kern="0" cap="none" spc="-150" normalizeH="0" baseline="0" noProof="0" dirty="0" smtClean="0">
                <a:ln>
                  <a:noFill/>
                </a:ln>
                <a:solidFill>
                  <a:srgbClr val="003399"/>
                </a:solidFill>
                <a:effectLst/>
                <a:uLnTx/>
                <a:uFillTx/>
                <a:latin typeface="SolaimanLipi" pitchFamily="65" charset="0"/>
                <a:ea typeface="+mn-ea"/>
                <a:cs typeface="SolaimanLipi" pitchFamily="65" charset="0"/>
              </a:rPr>
              <a:t> </a:t>
            </a:r>
            <a:r>
              <a:rPr kumimoji="0" lang="en-US" sz="3100" b="0" i="0" u="none" strike="noStrike" kern="0" cap="none" spc="-150" normalizeH="0" baseline="0" noProof="0" dirty="0" err="1" smtClean="0">
                <a:ln>
                  <a:noFill/>
                </a:ln>
                <a:solidFill>
                  <a:srgbClr val="003399"/>
                </a:solidFill>
                <a:effectLst/>
                <a:uLnTx/>
                <a:uFillTx/>
                <a:latin typeface="SolaimanLipi" pitchFamily="65" charset="0"/>
                <a:ea typeface="+mn-ea"/>
                <a:cs typeface="SolaimanLipi" pitchFamily="65" charset="0"/>
              </a:rPr>
              <a:t>বলে</a:t>
            </a:r>
            <a:r>
              <a:rPr kumimoji="0" lang="en-US" sz="3100" b="0" i="0" u="none" strike="noStrike" kern="0" cap="none" spc="-150" normalizeH="0" baseline="0" noProof="0" dirty="0" smtClean="0">
                <a:ln>
                  <a:noFill/>
                </a:ln>
                <a:solidFill>
                  <a:srgbClr val="003399"/>
                </a:solidFill>
                <a:effectLst/>
                <a:uLnTx/>
                <a:uFillTx/>
                <a:latin typeface="SolaimanLipi" pitchFamily="65" charset="0"/>
                <a:ea typeface="+mn-ea"/>
                <a:cs typeface="SolaimanLipi" pitchFamily="65" charset="0"/>
              </a:rPr>
              <a:t>। </a:t>
            </a:r>
            <a:endParaRPr kumimoji="0" lang="bn-BD" sz="3100" b="0" i="0" u="none" strike="noStrike" kern="0" cap="none" spc="-150" normalizeH="0" baseline="0" noProof="0" dirty="0" smtClean="0">
              <a:ln>
                <a:noFill/>
              </a:ln>
              <a:solidFill>
                <a:srgbClr val="003399"/>
              </a:solidFill>
              <a:effectLst/>
              <a:uLnTx/>
              <a:uFillTx/>
              <a:latin typeface="SolaimanLipi" pitchFamily="65" charset="0"/>
              <a:ea typeface="+mn-ea"/>
              <a:cs typeface="SolaimanLipi" pitchFamily="65" charset="0"/>
            </a:endParaRPr>
          </a:p>
          <a:p>
            <a:pPr marL="241300" marR="0" lvl="0" indent="-241300" algn="just" defTabSz="642938" rtl="0" eaLnBrk="1" fontAlgn="base" latinLnBrk="0" hangingPunct="1">
              <a:lnSpc>
                <a:spcPct val="8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 typeface="Courier New" pitchFamily="49" charset="0"/>
              <a:buChar char="o"/>
              <a:tabLst/>
              <a:defRPr/>
            </a:pPr>
            <a:r>
              <a:rPr kumimoji="0" lang="en-US" sz="3100" b="0" i="0" u="none" strike="noStrike" kern="0" cap="none" spc="-150" normalizeH="0" baseline="0" noProof="0" dirty="0" err="1" smtClean="0">
                <a:ln>
                  <a:noFill/>
                </a:ln>
                <a:solidFill>
                  <a:srgbClr val="224E04"/>
                </a:solidFill>
                <a:effectLst/>
                <a:uLnTx/>
                <a:uFillTx/>
                <a:latin typeface="SolaimanLipi" pitchFamily="65" charset="0"/>
                <a:ea typeface="+mn-ea"/>
                <a:cs typeface="SolaimanLipi" pitchFamily="65" charset="0"/>
              </a:rPr>
              <a:t>হাইব্রিড</a:t>
            </a:r>
            <a:r>
              <a:rPr kumimoji="0" lang="en-US" sz="3100" b="0" i="0" u="none" strike="noStrike" kern="0" cap="none" spc="-150" normalizeH="0" baseline="0" noProof="0" dirty="0" smtClean="0">
                <a:ln>
                  <a:noFill/>
                </a:ln>
                <a:solidFill>
                  <a:srgbClr val="224E04"/>
                </a:solidFill>
                <a:effectLst/>
                <a:uLnTx/>
                <a:uFillTx/>
                <a:latin typeface="SolaimanLipi" pitchFamily="65" charset="0"/>
                <a:ea typeface="+mn-ea"/>
                <a:cs typeface="SolaimanLipi" pitchFamily="65" charset="0"/>
              </a:rPr>
              <a:t> </a:t>
            </a:r>
            <a:r>
              <a:rPr kumimoji="0" lang="en-US" sz="3100" b="0" i="0" u="none" strike="noStrike" kern="0" cap="none" spc="-150" normalizeH="0" baseline="0" noProof="0" dirty="0" err="1" smtClean="0">
                <a:ln>
                  <a:noFill/>
                </a:ln>
                <a:solidFill>
                  <a:srgbClr val="224E04"/>
                </a:solidFill>
                <a:effectLst/>
                <a:uLnTx/>
                <a:uFillTx/>
                <a:latin typeface="SolaimanLipi" pitchFamily="65" charset="0"/>
                <a:ea typeface="+mn-ea"/>
                <a:cs typeface="SolaimanLipi" pitchFamily="65" charset="0"/>
              </a:rPr>
              <a:t>কম্পিউটারে</a:t>
            </a:r>
            <a:r>
              <a:rPr kumimoji="0" lang="en-US" sz="3100" b="0" i="0" u="none" strike="noStrike" kern="0" cap="none" spc="-150" normalizeH="0" baseline="0" noProof="0" dirty="0" smtClean="0">
                <a:ln>
                  <a:noFill/>
                </a:ln>
                <a:solidFill>
                  <a:srgbClr val="224E04"/>
                </a:solidFill>
                <a:effectLst/>
                <a:uLnTx/>
                <a:uFillTx/>
                <a:latin typeface="SolaimanLipi" pitchFamily="65" charset="0"/>
                <a:ea typeface="+mn-ea"/>
                <a:cs typeface="SolaimanLipi" pitchFamily="65" charset="0"/>
              </a:rPr>
              <a:t> </a:t>
            </a:r>
            <a:r>
              <a:rPr kumimoji="0" lang="en-US" sz="3100" b="0" i="0" u="none" strike="noStrike" kern="0" cap="none" spc="-150" normalizeH="0" baseline="0" noProof="0" dirty="0" err="1" smtClean="0">
                <a:ln>
                  <a:noFill/>
                </a:ln>
                <a:solidFill>
                  <a:srgbClr val="224E04"/>
                </a:solidFill>
                <a:effectLst/>
                <a:uLnTx/>
                <a:uFillTx/>
                <a:latin typeface="SolaimanLipi" pitchFamily="65" charset="0"/>
                <a:ea typeface="+mn-ea"/>
                <a:cs typeface="SolaimanLipi" pitchFamily="65" charset="0"/>
              </a:rPr>
              <a:t>এনালগ</a:t>
            </a:r>
            <a:r>
              <a:rPr kumimoji="0" lang="en-US" sz="3100" b="0" i="0" u="none" strike="noStrike" kern="0" cap="none" spc="-150" normalizeH="0" baseline="0" noProof="0" dirty="0" smtClean="0">
                <a:ln>
                  <a:noFill/>
                </a:ln>
                <a:solidFill>
                  <a:srgbClr val="224E04"/>
                </a:solidFill>
                <a:effectLst/>
                <a:uLnTx/>
                <a:uFillTx/>
                <a:latin typeface="SolaimanLipi" pitchFamily="65" charset="0"/>
                <a:ea typeface="+mn-ea"/>
                <a:cs typeface="SolaimanLipi" pitchFamily="65" charset="0"/>
              </a:rPr>
              <a:t> </a:t>
            </a:r>
            <a:r>
              <a:rPr kumimoji="0" lang="en-US" sz="3100" b="0" i="0" u="none" strike="noStrike" kern="0" cap="none" spc="-150" normalizeH="0" baseline="0" noProof="0" dirty="0" err="1" smtClean="0">
                <a:ln>
                  <a:noFill/>
                </a:ln>
                <a:solidFill>
                  <a:srgbClr val="224E04"/>
                </a:solidFill>
                <a:effectLst/>
                <a:uLnTx/>
                <a:uFillTx/>
                <a:latin typeface="SolaimanLipi" pitchFamily="65" charset="0"/>
                <a:ea typeface="+mn-ea"/>
                <a:cs typeface="SolaimanLipi" pitchFamily="65" charset="0"/>
              </a:rPr>
              <a:t>প্রক্রিয়ায়</a:t>
            </a:r>
            <a:r>
              <a:rPr kumimoji="0" lang="en-US" sz="3100" b="0" i="0" u="none" strike="noStrike" kern="0" cap="none" spc="-150" normalizeH="0" baseline="0" noProof="0" dirty="0" smtClean="0">
                <a:ln>
                  <a:noFill/>
                </a:ln>
                <a:solidFill>
                  <a:srgbClr val="224E04"/>
                </a:solidFill>
                <a:effectLst/>
                <a:uLnTx/>
                <a:uFillTx/>
                <a:latin typeface="SolaimanLipi" pitchFamily="65" charset="0"/>
                <a:ea typeface="+mn-ea"/>
                <a:cs typeface="SolaimanLipi" pitchFamily="65" charset="0"/>
              </a:rPr>
              <a:t> </a:t>
            </a:r>
            <a:r>
              <a:rPr kumimoji="0" lang="en-US" sz="3100" b="0" i="0" u="none" strike="noStrike" kern="0" cap="none" spc="-150" normalizeH="0" baseline="0" noProof="0" dirty="0" err="1" smtClean="0">
                <a:ln>
                  <a:noFill/>
                </a:ln>
                <a:solidFill>
                  <a:srgbClr val="224E04"/>
                </a:solidFill>
                <a:effectLst/>
                <a:uLnTx/>
                <a:uFillTx/>
                <a:latin typeface="SolaimanLipi" pitchFamily="65" charset="0"/>
                <a:ea typeface="+mn-ea"/>
                <a:cs typeface="SolaimanLipi" pitchFamily="65" charset="0"/>
              </a:rPr>
              <a:t>উপাত্ত</a:t>
            </a:r>
            <a:r>
              <a:rPr kumimoji="0" lang="en-US" sz="3100" b="0" i="0" u="none" strike="noStrike" kern="0" cap="none" spc="-150" normalizeH="0" baseline="0" noProof="0" dirty="0" smtClean="0">
                <a:ln>
                  <a:noFill/>
                </a:ln>
                <a:solidFill>
                  <a:srgbClr val="224E04"/>
                </a:solidFill>
                <a:effectLst/>
                <a:uLnTx/>
                <a:uFillTx/>
                <a:latin typeface="SolaimanLipi" pitchFamily="65" charset="0"/>
                <a:ea typeface="+mn-ea"/>
                <a:cs typeface="SolaimanLipi" pitchFamily="65" charset="0"/>
              </a:rPr>
              <a:t> </a:t>
            </a:r>
            <a:r>
              <a:rPr kumimoji="0" lang="en-US" sz="3100" b="0" i="0" u="none" strike="noStrike" kern="0" cap="none" spc="-150" normalizeH="0" baseline="0" noProof="0" dirty="0" err="1" smtClean="0">
                <a:ln>
                  <a:noFill/>
                </a:ln>
                <a:solidFill>
                  <a:srgbClr val="224E04"/>
                </a:solidFill>
                <a:effectLst/>
                <a:uLnTx/>
                <a:uFillTx/>
                <a:latin typeface="SolaimanLipi" pitchFamily="65" charset="0"/>
                <a:ea typeface="+mn-ea"/>
                <a:cs typeface="SolaimanLipi" pitchFamily="65" charset="0"/>
              </a:rPr>
              <a:t>সংগৃহীত</a:t>
            </a:r>
            <a:r>
              <a:rPr kumimoji="0" lang="en-US" sz="3100" b="0" i="0" u="none" strike="noStrike" kern="0" cap="none" spc="-150" normalizeH="0" baseline="0" noProof="0" dirty="0" smtClean="0">
                <a:ln>
                  <a:noFill/>
                </a:ln>
                <a:solidFill>
                  <a:srgbClr val="224E04"/>
                </a:solidFill>
                <a:effectLst/>
                <a:uLnTx/>
                <a:uFillTx/>
                <a:latin typeface="SolaimanLipi" pitchFamily="65" charset="0"/>
                <a:ea typeface="+mn-ea"/>
                <a:cs typeface="SolaimanLipi" pitchFamily="65" charset="0"/>
              </a:rPr>
              <a:t> </a:t>
            </a:r>
            <a:r>
              <a:rPr kumimoji="0" lang="en-US" sz="3100" b="0" i="0" u="none" strike="noStrike" kern="0" cap="none" spc="-150" normalizeH="0" baseline="0" noProof="0" dirty="0" err="1" smtClean="0">
                <a:ln>
                  <a:noFill/>
                </a:ln>
                <a:solidFill>
                  <a:srgbClr val="224E04"/>
                </a:solidFill>
                <a:effectLst/>
                <a:uLnTx/>
                <a:uFillTx/>
                <a:latin typeface="SolaimanLipi" pitchFamily="65" charset="0"/>
                <a:ea typeface="+mn-ea"/>
                <a:cs typeface="SolaimanLipi" pitchFamily="65" charset="0"/>
              </a:rPr>
              <a:t>হয়</a:t>
            </a:r>
            <a:r>
              <a:rPr kumimoji="0" lang="en-US" sz="3100" b="0" i="0" u="none" strike="noStrike" kern="0" cap="none" spc="-150" normalizeH="0" baseline="0" noProof="0" dirty="0" smtClean="0">
                <a:ln>
                  <a:noFill/>
                </a:ln>
                <a:solidFill>
                  <a:srgbClr val="224E04"/>
                </a:solidFill>
                <a:effectLst/>
                <a:uLnTx/>
                <a:uFillTx/>
                <a:latin typeface="SolaimanLipi" pitchFamily="65" charset="0"/>
                <a:ea typeface="+mn-ea"/>
                <a:cs typeface="SolaimanLipi" pitchFamily="65" charset="0"/>
              </a:rPr>
              <a:t> </a:t>
            </a:r>
            <a:r>
              <a:rPr kumimoji="0" lang="en-US" sz="3100" b="0" i="0" u="none" strike="noStrike" kern="0" cap="none" spc="-150" normalizeH="0" baseline="0" noProof="0" dirty="0" err="1" smtClean="0">
                <a:ln>
                  <a:noFill/>
                </a:ln>
                <a:solidFill>
                  <a:srgbClr val="224E04"/>
                </a:solidFill>
                <a:effectLst/>
                <a:uLnTx/>
                <a:uFillTx/>
                <a:latin typeface="SolaimanLipi" pitchFamily="65" charset="0"/>
                <a:ea typeface="+mn-ea"/>
                <a:cs typeface="SolaimanLipi" pitchFamily="65" charset="0"/>
              </a:rPr>
              <a:t>এবং</a:t>
            </a:r>
            <a:r>
              <a:rPr kumimoji="0" lang="en-US" sz="3100" b="0" i="0" u="none" strike="noStrike" kern="0" cap="none" spc="-150" normalizeH="0" baseline="0" noProof="0" dirty="0" smtClean="0">
                <a:ln>
                  <a:noFill/>
                </a:ln>
                <a:solidFill>
                  <a:srgbClr val="224E04"/>
                </a:solidFill>
                <a:effectLst/>
                <a:uLnTx/>
                <a:uFillTx/>
                <a:latin typeface="SolaimanLipi" pitchFamily="65" charset="0"/>
                <a:ea typeface="+mn-ea"/>
                <a:cs typeface="SolaimanLipi" pitchFamily="65" charset="0"/>
              </a:rPr>
              <a:t> </a:t>
            </a:r>
            <a:r>
              <a:rPr kumimoji="0" lang="en-US" sz="3100" b="0" i="0" u="none" strike="noStrike" kern="0" cap="none" spc="-150" normalizeH="0" baseline="0" noProof="0" dirty="0" err="1" smtClean="0">
                <a:ln>
                  <a:noFill/>
                </a:ln>
                <a:solidFill>
                  <a:srgbClr val="224E04"/>
                </a:solidFill>
                <a:effectLst/>
                <a:uLnTx/>
                <a:uFillTx/>
                <a:latin typeface="SolaimanLipi" pitchFamily="65" charset="0"/>
                <a:ea typeface="+mn-ea"/>
                <a:cs typeface="SolaimanLipi" pitchFamily="65" charset="0"/>
              </a:rPr>
              <a:t>সংগৃহীত</a:t>
            </a:r>
            <a:r>
              <a:rPr kumimoji="0" lang="en-US" sz="3100" b="0" i="0" u="none" strike="noStrike" kern="0" cap="none" spc="-150" normalizeH="0" baseline="0" noProof="0" dirty="0" smtClean="0">
                <a:ln>
                  <a:noFill/>
                </a:ln>
                <a:solidFill>
                  <a:srgbClr val="224E04"/>
                </a:solidFill>
                <a:effectLst/>
                <a:uLnTx/>
                <a:uFillTx/>
                <a:latin typeface="SolaimanLipi" pitchFamily="65" charset="0"/>
                <a:ea typeface="+mn-ea"/>
                <a:cs typeface="SolaimanLipi" pitchFamily="65" charset="0"/>
              </a:rPr>
              <a:t> </a:t>
            </a:r>
            <a:r>
              <a:rPr kumimoji="0" lang="en-US" sz="3100" b="0" i="0" u="none" strike="noStrike" kern="0" cap="none" spc="-150" normalizeH="0" baseline="0" noProof="0" dirty="0" err="1" smtClean="0">
                <a:ln>
                  <a:noFill/>
                </a:ln>
                <a:solidFill>
                  <a:srgbClr val="224E04"/>
                </a:solidFill>
                <a:effectLst/>
                <a:uLnTx/>
                <a:uFillTx/>
                <a:latin typeface="SolaimanLipi" pitchFamily="65" charset="0"/>
                <a:ea typeface="+mn-ea"/>
                <a:cs typeface="SolaimanLipi" pitchFamily="65" charset="0"/>
              </a:rPr>
              <a:t>উপাত্ত</a:t>
            </a:r>
            <a:r>
              <a:rPr kumimoji="0" lang="en-US" sz="3100" b="0" i="0" u="none" strike="noStrike" kern="0" cap="none" spc="-150" normalizeH="0" baseline="0" noProof="0" dirty="0" smtClean="0">
                <a:ln>
                  <a:noFill/>
                </a:ln>
                <a:solidFill>
                  <a:srgbClr val="224E04"/>
                </a:solidFill>
                <a:effectLst/>
                <a:uLnTx/>
                <a:uFillTx/>
                <a:latin typeface="SolaimanLipi" pitchFamily="65" charset="0"/>
                <a:ea typeface="+mn-ea"/>
                <a:cs typeface="SolaimanLipi" pitchFamily="65" charset="0"/>
              </a:rPr>
              <a:t> </a:t>
            </a:r>
            <a:r>
              <a:rPr kumimoji="0" lang="en-US" sz="3100" b="0" i="0" u="none" strike="noStrike" kern="0" cap="none" spc="-150" normalizeH="0" baseline="0" noProof="0" dirty="0" err="1" smtClean="0">
                <a:ln>
                  <a:noFill/>
                </a:ln>
                <a:solidFill>
                  <a:srgbClr val="224E04"/>
                </a:solidFill>
                <a:effectLst/>
                <a:uLnTx/>
                <a:uFillTx/>
                <a:latin typeface="SolaimanLipi" pitchFamily="65" charset="0"/>
                <a:ea typeface="+mn-ea"/>
                <a:cs typeface="SolaimanLipi" pitchFamily="65" charset="0"/>
              </a:rPr>
              <a:t>সংখ্যায়</a:t>
            </a:r>
            <a:r>
              <a:rPr kumimoji="0" lang="en-US" sz="3100" b="0" i="0" u="none" strike="noStrike" kern="0" cap="none" spc="-150" normalizeH="0" baseline="0" noProof="0" dirty="0" smtClean="0">
                <a:ln>
                  <a:noFill/>
                </a:ln>
                <a:solidFill>
                  <a:srgbClr val="224E04"/>
                </a:solidFill>
                <a:effectLst/>
                <a:uLnTx/>
                <a:uFillTx/>
                <a:latin typeface="SolaimanLipi" pitchFamily="65" charset="0"/>
                <a:ea typeface="+mn-ea"/>
                <a:cs typeface="SolaimanLipi" pitchFamily="65" charset="0"/>
              </a:rPr>
              <a:t> </a:t>
            </a:r>
            <a:r>
              <a:rPr kumimoji="0" lang="en-US" sz="3100" b="0" i="0" u="none" strike="noStrike" kern="0" cap="none" spc="-150" normalizeH="0" baseline="0" noProof="0" dirty="0" err="1" smtClean="0">
                <a:ln>
                  <a:noFill/>
                </a:ln>
                <a:solidFill>
                  <a:srgbClr val="224E04"/>
                </a:solidFill>
                <a:effectLst/>
                <a:uLnTx/>
                <a:uFillTx/>
                <a:latin typeface="SolaimanLipi" pitchFamily="65" charset="0"/>
                <a:ea typeface="+mn-ea"/>
                <a:cs typeface="SolaimanLipi" pitchFamily="65" charset="0"/>
              </a:rPr>
              <a:t>রূপান্তর</a:t>
            </a:r>
            <a:r>
              <a:rPr kumimoji="0" lang="en-US" sz="3100" b="0" i="0" u="none" strike="noStrike" kern="0" cap="none" spc="-150" normalizeH="0" baseline="0" noProof="0" dirty="0" smtClean="0">
                <a:ln>
                  <a:noFill/>
                </a:ln>
                <a:solidFill>
                  <a:srgbClr val="224E04"/>
                </a:solidFill>
                <a:effectLst/>
                <a:uLnTx/>
                <a:uFillTx/>
                <a:latin typeface="SolaimanLipi" pitchFamily="65" charset="0"/>
                <a:ea typeface="+mn-ea"/>
                <a:cs typeface="SolaimanLipi" pitchFamily="65" charset="0"/>
              </a:rPr>
              <a:t> </a:t>
            </a:r>
            <a:r>
              <a:rPr kumimoji="0" lang="en-US" sz="3100" b="0" i="0" u="none" strike="noStrike" kern="0" cap="none" spc="-150" normalizeH="0" baseline="0" noProof="0" dirty="0" err="1" smtClean="0">
                <a:ln>
                  <a:noFill/>
                </a:ln>
                <a:solidFill>
                  <a:srgbClr val="224E04"/>
                </a:solidFill>
                <a:effectLst/>
                <a:uLnTx/>
                <a:uFillTx/>
                <a:latin typeface="SolaimanLipi" pitchFamily="65" charset="0"/>
                <a:ea typeface="+mn-ea"/>
                <a:cs typeface="SolaimanLipi" pitchFamily="65" charset="0"/>
              </a:rPr>
              <a:t>করার</a:t>
            </a:r>
            <a:r>
              <a:rPr kumimoji="0" lang="en-US" sz="3100" b="0" i="0" u="none" strike="noStrike" kern="0" cap="none" spc="-150" normalizeH="0" baseline="0" noProof="0" dirty="0" smtClean="0">
                <a:ln>
                  <a:noFill/>
                </a:ln>
                <a:solidFill>
                  <a:srgbClr val="224E04"/>
                </a:solidFill>
                <a:effectLst/>
                <a:uLnTx/>
                <a:uFillTx/>
                <a:latin typeface="SolaimanLipi" pitchFamily="65" charset="0"/>
                <a:ea typeface="+mn-ea"/>
                <a:cs typeface="SolaimanLipi" pitchFamily="65" charset="0"/>
              </a:rPr>
              <a:t> </a:t>
            </a:r>
            <a:r>
              <a:rPr kumimoji="0" lang="en-US" sz="3100" b="0" i="0" u="none" strike="noStrike" kern="0" cap="none" spc="-150" normalizeH="0" baseline="0" noProof="0" dirty="0" err="1" smtClean="0">
                <a:ln>
                  <a:noFill/>
                </a:ln>
                <a:solidFill>
                  <a:srgbClr val="224E04"/>
                </a:solidFill>
                <a:effectLst/>
                <a:uLnTx/>
                <a:uFillTx/>
                <a:latin typeface="SolaimanLipi" pitchFamily="65" charset="0"/>
                <a:ea typeface="+mn-ea"/>
                <a:cs typeface="SolaimanLipi" pitchFamily="65" charset="0"/>
              </a:rPr>
              <a:t>পরে</a:t>
            </a:r>
            <a:r>
              <a:rPr kumimoji="0" lang="en-US" sz="3100" b="0" i="0" u="none" strike="noStrike" kern="0" cap="none" spc="-150" normalizeH="0" baseline="0" noProof="0" dirty="0" smtClean="0">
                <a:ln>
                  <a:noFill/>
                </a:ln>
                <a:solidFill>
                  <a:srgbClr val="224E04"/>
                </a:solidFill>
                <a:effectLst/>
                <a:uLnTx/>
                <a:uFillTx/>
                <a:latin typeface="SolaimanLipi" pitchFamily="65" charset="0"/>
                <a:ea typeface="+mn-ea"/>
                <a:cs typeface="SolaimanLipi" pitchFamily="65" charset="0"/>
              </a:rPr>
              <a:t> </a:t>
            </a:r>
            <a:r>
              <a:rPr kumimoji="0" lang="en-US" sz="3100" b="0" i="0" u="none" strike="noStrike" kern="0" cap="none" spc="-150" normalizeH="0" baseline="0" noProof="0" dirty="0" err="1" smtClean="0">
                <a:ln>
                  <a:noFill/>
                </a:ln>
                <a:solidFill>
                  <a:srgbClr val="224E04"/>
                </a:solidFill>
                <a:effectLst/>
                <a:uLnTx/>
                <a:uFillTx/>
                <a:latin typeface="SolaimanLipi" pitchFamily="65" charset="0"/>
                <a:ea typeface="+mn-ea"/>
                <a:cs typeface="SolaimanLipi" pitchFamily="65" charset="0"/>
              </a:rPr>
              <a:t>তা</a:t>
            </a:r>
            <a:r>
              <a:rPr kumimoji="0" lang="en-US" sz="3100" b="0" i="0" u="none" strike="noStrike" kern="0" cap="none" spc="-150" normalizeH="0" baseline="0" noProof="0" dirty="0" smtClean="0">
                <a:ln>
                  <a:noFill/>
                </a:ln>
                <a:solidFill>
                  <a:srgbClr val="224E04"/>
                </a:solidFill>
                <a:effectLst/>
                <a:uLnTx/>
                <a:uFillTx/>
                <a:latin typeface="SolaimanLipi" pitchFamily="65" charset="0"/>
                <a:ea typeface="+mn-ea"/>
                <a:cs typeface="SolaimanLipi" pitchFamily="65" charset="0"/>
              </a:rPr>
              <a:t> </a:t>
            </a:r>
            <a:r>
              <a:rPr kumimoji="0" lang="en-US" sz="3100" b="0" i="0" u="none" strike="noStrike" kern="0" cap="none" spc="-150" normalizeH="0" baseline="0" noProof="0" dirty="0" err="1" smtClean="0">
                <a:ln>
                  <a:noFill/>
                </a:ln>
                <a:solidFill>
                  <a:srgbClr val="224E04"/>
                </a:solidFill>
                <a:effectLst/>
                <a:uLnTx/>
                <a:uFillTx/>
                <a:latin typeface="SolaimanLipi" pitchFamily="65" charset="0"/>
                <a:ea typeface="+mn-ea"/>
                <a:cs typeface="SolaimanLipi" pitchFamily="65" charset="0"/>
              </a:rPr>
              <a:t>ডিজিটাল</a:t>
            </a:r>
            <a:r>
              <a:rPr kumimoji="0" lang="en-US" sz="3100" b="0" i="0" u="none" strike="noStrike" kern="0" cap="none" spc="-150" normalizeH="0" baseline="0" noProof="0" dirty="0" smtClean="0">
                <a:ln>
                  <a:noFill/>
                </a:ln>
                <a:solidFill>
                  <a:srgbClr val="224E04"/>
                </a:solidFill>
                <a:effectLst/>
                <a:uLnTx/>
                <a:uFillTx/>
                <a:latin typeface="SolaimanLipi" pitchFamily="65" charset="0"/>
                <a:ea typeface="+mn-ea"/>
                <a:cs typeface="SolaimanLipi" pitchFamily="65" charset="0"/>
              </a:rPr>
              <a:t> </a:t>
            </a:r>
            <a:r>
              <a:rPr kumimoji="0" lang="en-US" sz="3100" b="0" i="0" u="none" strike="noStrike" kern="0" cap="none" spc="-150" normalizeH="0" baseline="0" noProof="0" dirty="0" err="1" smtClean="0">
                <a:ln>
                  <a:noFill/>
                </a:ln>
                <a:solidFill>
                  <a:srgbClr val="224E04"/>
                </a:solidFill>
                <a:effectLst/>
                <a:uLnTx/>
                <a:uFillTx/>
                <a:latin typeface="SolaimanLipi" pitchFamily="65" charset="0"/>
                <a:ea typeface="+mn-ea"/>
                <a:cs typeface="SolaimanLipi" pitchFamily="65" charset="0"/>
              </a:rPr>
              <a:t>অংশে</a:t>
            </a:r>
            <a:r>
              <a:rPr kumimoji="0" lang="en-US" sz="3100" b="0" i="0" u="none" strike="noStrike" kern="0" cap="none" spc="-150" normalizeH="0" baseline="0" noProof="0" dirty="0" smtClean="0">
                <a:ln>
                  <a:noFill/>
                </a:ln>
                <a:solidFill>
                  <a:srgbClr val="224E04"/>
                </a:solidFill>
                <a:effectLst/>
                <a:uLnTx/>
                <a:uFillTx/>
                <a:latin typeface="SolaimanLipi" pitchFamily="65" charset="0"/>
                <a:ea typeface="+mn-ea"/>
                <a:cs typeface="SolaimanLipi" pitchFamily="65" charset="0"/>
              </a:rPr>
              <a:t> </a:t>
            </a:r>
            <a:r>
              <a:rPr kumimoji="0" lang="en-US" sz="3100" b="0" i="0" u="none" strike="noStrike" kern="0" cap="none" spc="-150" normalizeH="0" baseline="0" noProof="0" dirty="0" err="1" smtClean="0">
                <a:ln>
                  <a:noFill/>
                </a:ln>
                <a:solidFill>
                  <a:srgbClr val="224E04"/>
                </a:solidFill>
                <a:effectLst/>
                <a:uLnTx/>
                <a:uFillTx/>
                <a:latin typeface="SolaimanLipi" pitchFamily="65" charset="0"/>
                <a:ea typeface="+mn-ea"/>
                <a:cs typeface="SolaimanLipi" pitchFamily="65" charset="0"/>
              </a:rPr>
              <a:t>প্রেরণ</a:t>
            </a:r>
            <a:r>
              <a:rPr kumimoji="0" lang="en-US" sz="3100" b="0" i="0" u="none" strike="noStrike" kern="0" cap="none" spc="-150" normalizeH="0" baseline="0" noProof="0" dirty="0" smtClean="0">
                <a:ln>
                  <a:noFill/>
                </a:ln>
                <a:solidFill>
                  <a:srgbClr val="224E04"/>
                </a:solidFill>
                <a:effectLst/>
                <a:uLnTx/>
                <a:uFillTx/>
                <a:latin typeface="SolaimanLipi" pitchFamily="65" charset="0"/>
                <a:ea typeface="+mn-ea"/>
                <a:cs typeface="SolaimanLipi" pitchFamily="65" charset="0"/>
              </a:rPr>
              <a:t> </a:t>
            </a:r>
            <a:r>
              <a:rPr kumimoji="0" lang="en-US" sz="3100" b="0" i="0" u="none" strike="noStrike" kern="0" cap="none" spc="-150" normalizeH="0" baseline="0" noProof="0" dirty="0" err="1" smtClean="0">
                <a:ln>
                  <a:noFill/>
                </a:ln>
                <a:solidFill>
                  <a:srgbClr val="224E04"/>
                </a:solidFill>
                <a:effectLst/>
                <a:uLnTx/>
                <a:uFillTx/>
                <a:latin typeface="SolaimanLipi" pitchFamily="65" charset="0"/>
                <a:ea typeface="+mn-ea"/>
                <a:cs typeface="SolaimanLipi" pitchFamily="65" charset="0"/>
              </a:rPr>
              <a:t>করে</a:t>
            </a:r>
            <a:r>
              <a:rPr kumimoji="0" lang="en-US" sz="3100" b="0" i="0" u="none" strike="noStrike" kern="0" cap="none" spc="-150" normalizeH="0" baseline="0" noProof="0" dirty="0" smtClean="0">
                <a:ln>
                  <a:noFill/>
                </a:ln>
                <a:solidFill>
                  <a:srgbClr val="224E04"/>
                </a:solidFill>
                <a:effectLst/>
                <a:uLnTx/>
                <a:uFillTx/>
                <a:latin typeface="SolaimanLipi" pitchFamily="65" charset="0"/>
                <a:ea typeface="+mn-ea"/>
                <a:cs typeface="SolaimanLipi" pitchFamily="65" charset="0"/>
              </a:rPr>
              <a:t>। </a:t>
            </a:r>
            <a:endParaRPr kumimoji="0" lang="bn-BD" sz="3100" b="0" i="0" u="none" strike="noStrike" kern="0" cap="none" spc="-150" normalizeH="0" baseline="0" noProof="0" dirty="0" smtClean="0">
              <a:ln>
                <a:noFill/>
              </a:ln>
              <a:solidFill>
                <a:srgbClr val="224E04"/>
              </a:solidFill>
              <a:effectLst/>
              <a:uLnTx/>
              <a:uFillTx/>
              <a:latin typeface="SolaimanLipi" pitchFamily="65" charset="0"/>
              <a:ea typeface="+mn-ea"/>
              <a:cs typeface="SolaimanLipi" pitchFamily="65" charset="0"/>
            </a:endParaRPr>
          </a:p>
          <a:p>
            <a:pPr marL="241300" marR="0" lvl="0" indent="-241300" algn="just" defTabSz="642938" rtl="0" eaLnBrk="1" fontAlgn="base" latinLnBrk="0" hangingPunct="1">
              <a:lnSpc>
                <a:spcPct val="8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 typeface="Courier New" pitchFamily="49" charset="0"/>
              <a:buChar char="o"/>
              <a:tabLst/>
              <a:defRPr/>
            </a:pPr>
            <a:r>
              <a:rPr kumimoji="0" lang="en-US" sz="3100" b="0" i="0" u="none" strike="noStrike" kern="0" cap="none" spc="-150" normalizeH="0" baseline="0" noProof="0" dirty="0" err="1" smtClean="0">
                <a:ln>
                  <a:noFill/>
                </a:ln>
                <a:effectLst/>
                <a:uLnTx/>
                <a:uFillTx/>
                <a:latin typeface="SolaimanLipi" pitchFamily="65" charset="0"/>
                <a:ea typeface="+mn-ea"/>
                <a:cs typeface="SolaimanLipi" pitchFamily="65" charset="0"/>
              </a:rPr>
              <a:t>কম্পিউটারের</a:t>
            </a:r>
            <a:r>
              <a:rPr kumimoji="0" lang="en-US" sz="3100" b="0" i="0" u="none" strike="noStrike" kern="0" cap="none" spc="-150" normalizeH="0" baseline="0" noProof="0" dirty="0" smtClean="0">
                <a:ln>
                  <a:noFill/>
                </a:ln>
                <a:effectLst/>
                <a:uLnTx/>
                <a:uFillTx/>
                <a:latin typeface="SolaimanLipi" pitchFamily="65" charset="0"/>
                <a:ea typeface="+mn-ea"/>
                <a:cs typeface="SolaimanLipi" pitchFamily="65" charset="0"/>
              </a:rPr>
              <a:t> </a:t>
            </a:r>
            <a:r>
              <a:rPr kumimoji="0" lang="en-US" sz="3100" b="0" i="0" u="none" strike="noStrike" kern="0" cap="none" spc="-150" normalizeH="0" baseline="0" noProof="0" dirty="0" err="1" smtClean="0">
                <a:ln>
                  <a:noFill/>
                </a:ln>
                <a:effectLst/>
                <a:uLnTx/>
                <a:uFillTx/>
                <a:latin typeface="SolaimanLipi" pitchFamily="65" charset="0"/>
                <a:ea typeface="+mn-ea"/>
                <a:cs typeface="SolaimanLipi" pitchFamily="65" charset="0"/>
              </a:rPr>
              <a:t>ডিজিটাল</a:t>
            </a:r>
            <a:r>
              <a:rPr kumimoji="0" lang="en-US" sz="3100" b="0" i="0" u="none" strike="noStrike" kern="0" cap="none" spc="-150" normalizeH="0" baseline="0" noProof="0" dirty="0" smtClean="0">
                <a:ln>
                  <a:noFill/>
                </a:ln>
                <a:effectLst/>
                <a:uLnTx/>
                <a:uFillTx/>
                <a:latin typeface="SolaimanLipi" pitchFamily="65" charset="0"/>
                <a:ea typeface="+mn-ea"/>
                <a:cs typeface="SolaimanLipi" pitchFamily="65" charset="0"/>
              </a:rPr>
              <a:t> </a:t>
            </a:r>
            <a:r>
              <a:rPr kumimoji="0" lang="en-US" sz="3100" b="0" i="0" u="none" strike="noStrike" kern="0" cap="none" spc="-150" normalizeH="0" baseline="0" noProof="0" dirty="0" err="1" smtClean="0">
                <a:ln>
                  <a:noFill/>
                </a:ln>
                <a:effectLst/>
                <a:uLnTx/>
                <a:uFillTx/>
                <a:latin typeface="SolaimanLipi" pitchFamily="65" charset="0"/>
                <a:ea typeface="+mn-ea"/>
                <a:cs typeface="SolaimanLipi" pitchFamily="65" charset="0"/>
              </a:rPr>
              <a:t>অংশ</a:t>
            </a:r>
            <a:r>
              <a:rPr kumimoji="0" lang="en-US" sz="3100" b="0" i="0" u="none" strike="noStrike" kern="0" cap="none" spc="-150" normalizeH="0" baseline="0" noProof="0" dirty="0" smtClean="0">
                <a:ln>
                  <a:noFill/>
                </a:ln>
                <a:effectLst/>
                <a:uLnTx/>
                <a:uFillTx/>
                <a:latin typeface="SolaimanLipi" pitchFamily="65" charset="0"/>
                <a:ea typeface="+mn-ea"/>
                <a:cs typeface="SolaimanLipi" pitchFamily="65" charset="0"/>
              </a:rPr>
              <a:t> </a:t>
            </a:r>
            <a:r>
              <a:rPr kumimoji="0" lang="en-US" sz="3100" b="0" i="0" u="none" strike="noStrike" kern="0" cap="none" spc="-150" normalizeH="0" baseline="0" noProof="0" dirty="0" err="1" smtClean="0">
                <a:ln>
                  <a:noFill/>
                </a:ln>
                <a:effectLst/>
                <a:uLnTx/>
                <a:uFillTx/>
                <a:latin typeface="SolaimanLipi" pitchFamily="65" charset="0"/>
                <a:ea typeface="+mn-ea"/>
                <a:cs typeface="SolaimanLipi" pitchFamily="65" charset="0"/>
              </a:rPr>
              <a:t>প্রাপ্ত</a:t>
            </a:r>
            <a:r>
              <a:rPr kumimoji="0" lang="en-US" sz="3100" b="0" i="0" u="none" strike="noStrike" kern="0" cap="none" spc="-150" normalizeH="0" baseline="0" noProof="0" dirty="0" smtClean="0">
                <a:ln>
                  <a:noFill/>
                </a:ln>
                <a:effectLst/>
                <a:uLnTx/>
                <a:uFillTx/>
                <a:latin typeface="SolaimanLipi" pitchFamily="65" charset="0"/>
                <a:ea typeface="+mn-ea"/>
                <a:cs typeface="SolaimanLipi" pitchFamily="65" charset="0"/>
              </a:rPr>
              <a:t> </a:t>
            </a:r>
            <a:r>
              <a:rPr kumimoji="0" lang="en-US" sz="3100" b="0" i="0" u="none" strike="noStrike" kern="0" cap="none" spc="-150" normalizeH="0" baseline="0" noProof="0" dirty="0" err="1" smtClean="0">
                <a:ln>
                  <a:noFill/>
                </a:ln>
                <a:effectLst/>
                <a:uLnTx/>
                <a:uFillTx/>
                <a:latin typeface="SolaimanLipi" pitchFamily="65" charset="0"/>
                <a:ea typeface="+mn-ea"/>
                <a:cs typeface="SolaimanLipi" pitchFamily="65" charset="0"/>
              </a:rPr>
              <a:t>উপাত্ত</a:t>
            </a:r>
            <a:r>
              <a:rPr kumimoji="0" lang="en-US" sz="3100" b="0" i="0" u="none" strike="noStrike" kern="0" cap="none" spc="-150" normalizeH="0" baseline="0" noProof="0" dirty="0" smtClean="0">
                <a:ln>
                  <a:noFill/>
                </a:ln>
                <a:effectLst/>
                <a:uLnTx/>
                <a:uFillTx/>
                <a:latin typeface="SolaimanLipi" pitchFamily="65" charset="0"/>
                <a:ea typeface="+mn-ea"/>
                <a:cs typeface="SolaimanLipi" pitchFamily="65" charset="0"/>
              </a:rPr>
              <a:t> </a:t>
            </a:r>
            <a:r>
              <a:rPr kumimoji="0" lang="en-US" sz="3100" b="0" i="0" u="none" strike="noStrike" kern="0" cap="none" spc="-150" normalizeH="0" baseline="0" noProof="0" dirty="0" err="1" smtClean="0">
                <a:ln>
                  <a:noFill/>
                </a:ln>
                <a:effectLst/>
                <a:uLnTx/>
                <a:uFillTx/>
                <a:latin typeface="SolaimanLipi" pitchFamily="65" charset="0"/>
                <a:ea typeface="+mn-ea"/>
                <a:cs typeface="SolaimanLipi" pitchFamily="65" charset="0"/>
              </a:rPr>
              <a:t>প্রক্রিয়াকরণ</a:t>
            </a:r>
            <a:r>
              <a:rPr kumimoji="0" lang="en-US" sz="3100" b="0" i="0" u="none" strike="noStrike" kern="0" cap="none" spc="-150" normalizeH="0" baseline="0" noProof="0" dirty="0" smtClean="0">
                <a:ln>
                  <a:noFill/>
                </a:ln>
                <a:effectLst/>
                <a:uLnTx/>
                <a:uFillTx/>
                <a:latin typeface="SolaimanLipi" pitchFamily="65" charset="0"/>
                <a:ea typeface="+mn-ea"/>
                <a:cs typeface="SolaimanLipi" pitchFamily="65" charset="0"/>
              </a:rPr>
              <a:t> </a:t>
            </a:r>
            <a:r>
              <a:rPr kumimoji="0" lang="en-US" sz="3100" b="0" i="0" u="none" strike="noStrike" kern="0" cap="none" spc="-150" normalizeH="0" baseline="0" noProof="0" dirty="0" err="1" smtClean="0">
                <a:ln>
                  <a:noFill/>
                </a:ln>
                <a:effectLst/>
                <a:uLnTx/>
                <a:uFillTx/>
                <a:latin typeface="SolaimanLipi" pitchFamily="65" charset="0"/>
                <a:ea typeface="+mn-ea"/>
                <a:cs typeface="SolaimanLipi" pitchFamily="65" charset="0"/>
              </a:rPr>
              <a:t>করে</a:t>
            </a:r>
            <a:r>
              <a:rPr kumimoji="0" lang="en-US" sz="3100" b="0" i="0" u="none" strike="noStrike" kern="0" cap="none" spc="-150" normalizeH="0" baseline="0" noProof="0" dirty="0" smtClean="0">
                <a:ln>
                  <a:noFill/>
                </a:ln>
                <a:effectLst/>
                <a:uLnTx/>
                <a:uFillTx/>
                <a:latin typeface="SolaimanLipi" pitchFamily="65" charset="0"/>
                <a:ea typeface="+mn-ea"/>
                <a:cs typeface="SolaimanLipi" pitchFamily="65" charset="0"/>
              </a:rPr>
              <a:t> </a:t>
            </a:r>
            <a:r>
              <a:rPr kumimoji="0" lang="en-US" sz="3100" b="0" i="0" u="none" strike="noStrike" kern="0" cap="none" spc="-150" normalizeH="0" baseline="0" noProof="0" dirty="0" err="1" smtClean="0">
                <a:ln>
                  <a:noFill/>
                </a:ln>
                <a:effectLst/>
                <a:uLnTx/>
                <a:uFillTx/>
                <a:latin typeface="SolaimanLipi" pitchFamily="65" charset="0"/>
                <a:ea typeface="+mn-ea"/>
                <a:cs typeface="SolaimanLipi" pitchFamily="65" charset="0"/>
              </a:rPr>
              <a:t>এবং</a:t>
            </a:r>
            <a:r>
              <a:rPr kumimoji="0" lang="en-US" sz="3100" b="0" i="0" u="none" strike="noStrike" kern="0" cap="none" spc="-150" normalizeH="0" baseline="0" noProof="0" dirty="0" smtClean="0">
                <a:ln>
                  <a:noFill/>
                </a:ln>
                <a:effectLst/>
                <a:uLnTx/>
                <a:uFillTx/>
                <a:latin typeface="SolaimanLipi" pitchFamily="65" charset="0"/>
                <a:ea typeface="+mn-ea"/>
                <a:cs typeface="SolaimanLipi" pitchFamily="65" charset="0"/>
              </a:rPr>
              <a:t> </a:t>
            </a:r>
            <a:r>
              <a:rPr kumimoji="0" lang="en-US" sz="3100" b="0" i="0" u="none" strike="noStrike" kern="0" cap="none" spc="-150" normalizeH="0" baseline="0" noProof="0" dirty="0" err="1" smtClean="0">
                <a:ln>
                  <a:noFill/>
                </a:ln>
                <a:effectLst/>
                <a:uLnTx/>
                <a:uFillTx/>
                <a:latin typeface="SolaimanLipi" pitchFamily="65" charset="0"/>
                <a:ea typeface="+mn-ea"/>
                <a:cs typeface="SolaimanLipi" pitchFamily="65" charset="0"/>
              </a:rPr>
              <a:t>ফলাফল</a:t>
            </a:r>
            <a:r>
              <a:rPr kumimoji="0" lang="en-US" sz="3100" b="0" i="0" u="none" strike="noStrike" kern="0" cap="none" spc="-150" normalizeH="0" baseline="0" noProof="0" dirty="0" smtClean="0">
                <a:ln>
                  <a:noFill/>
                </a:ln>
                <a:effectLst/>
                <a:uLnTx/>
                <a:uFillTx/>
                <a:latin typeface="SolaimanLipi" pitchFamily="65" charset="0"/>
                <a:ea typeface="+mn-ea"/>
                <a:cs typeface="SolaimanLipi" pitchFamily="65" charset="0"/>
              </a:rPr>
              <a:t> </a:t>
            </a:r>
            <a:r>
              <a:rPr kumimoji="0" lang="en-US" sz="3100" b="0" i="0" u="none" strike="noStrike" kern="0" cap="none" spc="-150" normalizeH="0" baseline="0" noProof="0" dirty="0" err="1" smtClean="0">
                <a:ln>
                  <a:noFill/>
                </a:ln>
                <a:effectLst/>
                <a:uLnTx/>
                <a:uFillTx/>
                <a:latin typeface="SolaimanLipi" pitchFamily="65" charset="0"/>
                <a:ea typeface="+mn-ea"/>
                <a:cs typeface="SolaimanLipi" pitchFamily="65" charset="0"/>
              </a:rPr>
              <a:t>প্রদান</a:t>
            </a:r>
            <a:r>
              <a:rPr kumimoji="0" lang="en-US" sz="3100" b="0" i="0" u="none" strike="noStrike" kern="0" cap="none" spc="-150" normalizeH="0" baseline="0" noProof="0" dirty="0" smtClean="0">
                <a:ln>
                  <a:noFill/>
                </a:ln>
                <a:effectLst/>
                <a:uLnTx/>
                <a:uFillTx/>
                <a:latin typeface="SolaimanLipi" pitchFamily="65" charset="0"/>
                <a:ea typeface="+mn-ea"/>
                <a:cs typeface="SolaimanLipi" pitchFamily="65" charset="0"/>
              </a:rPr>
              <a:t> </a:t>
            </a:r>
            <a:r>
              <a:rPr kumimoji="0" lang="en-US" sz="3100" b="0" i="0" u="none" strike="noStrike" kern="0" cap="none" spc="-150" normalizeH="0" baseline="0" noProof="0" dirty="0" err="1" smtClean="0">
                <a:ln>
                  <a:noFill/>
                </a:ln>
                <a:effectLst/>
                <a:uLnTx/>
                <a:uFillTx/>
                <a:latin typeface="SolaimanLipi" pitchFamily="65" charset="0"/>
                <a:ea typeface="+mn-ea"/>
                <a:cs typeface="SolaimanLipi" pitchFamily="65" charset="0"/>
              </a:rPr>
              <a:t>করে</a:t>
            </a:r>
            <a:r>
              <a:rPr kumimoji="0" lang="en-US" sz="3100" b="0" i="0" u="none" strike="noStrike" kern="0" cap="none" spc="-150" normalizeH="0" baseline="0" noProof="0" dirty="0" smtClean="0">
                <a:ln>
                  <a:noFill/>
                </a:ln>
                <a:effectLst/>
                <a:uLnTx/>
                <a:uFillTx/>
                <a:latin typeface="SolaimanLipi" pitchFamily="65" charset="0"/>
                <a:ea typeface="+mn-ea"/>
                <a:cs typeface="SolaimanLipi" pitchFamily="65" charset="0"/>
              </a:rPr>
              <a:t>।</a:t>
            </a:r>
          </a:p>
        </p:txBody>
      </p:sp>
      <p:pic>
        <p:nvPicPr>
          <p:cNvPr id="8" name="Picture 7" descr="101_0491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5410200" y="1676400"/>
            <a:ext cx="3505200" cy="4724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8" presetClass="entr" presetSubtype="1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6" presetClass="entr" presetSubtype="2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Horizontal)">
                                      <p:cBhvr>
                                        <p:cTn id="11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2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18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2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23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2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28" dur="500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2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33" dur="500"/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2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38" dur="500"/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3" grpId="0" animBg="1"/>
      <p:bldP spid="5" grpId="0"/>
      <p:bldP spid="7" grpId="0" uiExpand="1" build="p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>
            <a:spLocks noChangeArrowheads="1"/>
          </p:cNvSpPr>
          <p:nvPr/>
        </p:nvSpPr>
        <p:spPr bwMode="auto">
          <a:xfrm>
            <a:off x="76200" y="0"/>
            <a:ext cx="6858000" cy="92333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r>
              <a:rPr lang="bn-BD" sz="5400" b="1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olaimanLipi" pitchFamily="65" charset="0"/>
                <a:ea typeface="NikoshBAN" pitchFamily="2" charset="0"/>
                <a:cs typeface="SolaimanLipi" pitchFamily="65" charset="0"/>
              </a:rPr>
              <a:t>কম্পিউটারের শ্রেণী বিভাগ</a:t>
            </a:r>
            <a:endParaRPr lang="en-US" sz="5400" b="1" dirty="0">
              <a:solidFill>
                <a:srgbClr val="FFFF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SolaimanLipi" pitchFamily="65" charset="0"/>
              <a:ea typeface="NikoshBAN" pitchFamily="2" charset="0"/>
              <a:cs typeface="SolaimanLipi" pitchFamily="65" charset="0"/>
            </a:endParaRPr>
          </a:p>
        </p:txBody>
      </p:sp>
      <p:sp>
        <p:nvSpPr>
          <p:cNvPr id="20" name="Rectangle 3"/>
          <p:cNvSpPr txBox="1">
            <a:spLocks noChangeArrowheads="1"/>
          </p:cNvSpPr>
          <p:nvPr/>
        </p:nvSpPr>
        <p:spPr>
          <a:xfrm>
            <a:off x="179388" y="1492250"/>
            <a:ext cx="8786812" cy="5060950"/>
          </a:xfrm>
          <a:prstGeom prst="rect">
            <a:avLst/>
          </a:prstGeom>
        </p:spPr>
        <p:txBody>
          <a:bodyPr/>
          <a:lstStyle/>
          <a:p>
            <a:pPr marL="241300" marR="0" lvl="0" indent="-241300" algn="just" defTabSz="642938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Char char="•"/>
              <a:tabLst/>
              <a:defRPr/>
            </a:pPr>
            <a:r>
              <a:rPr kumimoji="0" lang="en-US" sz="3000" b="0" i="0" u="none" strike="noStrike" kern="0" cap="none" spc="0" normalizeH="0" baseline="0" noProof="0" dirty="0" err="1" smtClean="0">
                <a:ln>
                  <a:noFill/>
                </a:ln>
                <a:solidFill>
                  <a:srgbClr val="003399"/>
                </a:solidFill>
                <a:effectLst/>
                <a:uLnTx/>
                <a:uFillTx/>
                <a:latin typeface="SolaimanLipi" pitchFamily="65" charset="0"/>
                <a:cs typeface="SolaimanLipi" pitchFamily="65" charset="0"/>
              </a:rPr>
              <a:t>আকার</a:t>
            </a:r>
            <a:r>
              <a:rPr kumimoji="0" lang="en-US" sz="3000" b="0" i="0" u="none" strike="noStrike" kern="0" cap="none" spc="0" normalizeH="0" baseline="0" noProof="0" dirty="0" smtClean="0">
                <a:ln>
                  <a:noFill/>
                </a:ln>
                <a:solidFill>
                  <a:srgbClr val="003399"/>
                </a:solidFill>
                <a:effectLst/>
                <a:uLnTx/>
                <a:uFillTx/>
                <a:latin typeface="SolaimanLipi" pitchFamily="65" charset="0"/>
                <a:cs typeface="SolaimanLipi" pitchFamily="65" charset="0"/>
              </a:rPr>
              <a:t> </a:t>
            </a:r>
            <a:r>
              <a:rPr kumimoji="0" lang="en-US" sz="3000" b="0" i="0" u="none" strike="noStrike" kern="0" cap="none" spc="0" normalizeH="0" baseline="0" noProof="0" dirty="0" err="1" smtClean="0">
                <a:ln>
                  <a:noFill/>
                </a:ln>
                <a:solidFill>
                  <a:srgbClr val="003399"/>
                </a:solidFill>
                <a:effectLst/>
                <a:uLnTx/>
                <a:uFillTx/>
                <a:latin typeface="SolaimanLipi" pitchFamily="65" charset="0"/>
                <a:cs typeface="SolaimanLipi" pitchFamily="65" charset="0"/>
              </a:rPr>
              <a:t>আয়তন</a:t>
            </a:r>
            <a:r>
              <a:rPr kumimoji="0" lang="en-US" sz="3000" b="0" i="0" u="none" strike="noStrike" kern="0" cap="none" spc="0" normalizeH="0" baseline="0" noProof="0" dirty="0" smtClean="0">
                <a:ln>
                  <a:noFill/>
                </a:ln>
                <a:solidFill>
                  <a:srgbClr val="003399"/>
                </a:solidFill>
                <a:effectLst/>
                <a:uLnTx/>
                <a:uFillTx/>
                <a:latin typeface="SolaimanLipi" pitchFamily="65" charset="0"/>
                <a:cs typeface="SolaimanLipi" pitchFamily="65" charset="0"/>
              </a:rPr>
              <a:t> </a:t>
            </a:r>
            <a:r>
              <a:rPr kumimoji="0" lang="en-US" sz="3000" b="0" i="0" u="none" strike="noStrike" kern="0" cap="none" spc="0" normalizeH="0" baseline="0" noProof="0" dirty="0" err="1" smtClean="0">
                <a:ln>
                  <a:noFill/>
                </a:ln>
                <a:solidFill>
                  <a:srgbClr val="003399"/>
                </a:solidFill>
                <a:effectLst/>
                <a:uLnTx/>
                <a:uFillTx/>
                <a:latin typeface="SolaimanLipi" pitchFamily="65" charset="0"/>
                <a:cs typeface="SolaimanLipi" pitchFamily="65" charset="0"/>
              </a:rPr>
              <a:t>আকৃতি</a:t>
            </a:r>
            <a:r>
              <a:rPr kumimoji="0" lang="en-US" sz="3000" b="0" i="0" u="none" strike="noStrike" kern="0" cap="none" spc="0" normalizeH="0" baseline="0" noProof="0" dirty="0" smtClean="0">
                <a:ln>
                  <a:noFill/>
                </a:ln>
                <a:solidFill>
                  <a:srgbClr val="003399"/>
                </a:solidFill>
                <a:effectLst/>
                <a:uLnTx/>
                <a:uFillTx/>
                <a:latin typeface="SolaimanLipi" pitchFamily="65" charset="0"/>
                <a:cs typeface="SolaimanLipi" pitchFamily="65" charset="0"/>
              </a:rPr>
              <a:t> </a:t>
            </a:r>
            <a:r>
              <a:rPr kumimoji="0" lang="en-US" sz="3000" b="0" i="0" u="none" strike="noStrike" kern="0" cap="none" spc="0" normalizeH="0" baseline="0" noProof="0" dirty="0" err="1" smtClean="0">
                <a:ln>
                  <a:noFill/>
                </a:ln>
                <a:solidFill>
                  <a:srgbClr val="003399"/>
                </a:solidFill>
                <a:effectLst/>
                <a:uLnTx/>
                <a:uFillTx/>
                <a:latin typeface="SolaimanLipi" pitchFamily="65" charset="0"/>
                <a:cs typeface="SolaimanLipi" pitchFamily="65" charset="0"/>
              </a:rPr>
              <a:t>এবং</a:t>
            </a:r>
            <a:r>
              <a:rPr kumimoji="0" lang="en-US" sz="3000" b="0" i="0" u="none" strike="noStrike" kern="0" cap="none" spc="0" normalizeH="0" baseline="0" noProof="0" dirty="0" smtClean="0">
                <a:ln>
                  <a:noFill/>
                </a:ln>
                <a:solidFill>
                  <a:srgbClr val="003399"/>
                </a:solidFill>
                <a:effectLst/>
                <a:uLnTx/>
                <a:uFillTx/>
                <a:latin typeface="SolaimanLipi" pitchFamily="65" charset="0"/>
                <a:cs typeface="SolaimanLipi" pitchFamily="65" charset="0"/>
              </a:rPr>
              <a:t> </a:t>
            </a:r>
            <a:r>
              <a:rPr kumimoji="0" lang="en-US" sz="3000" b="0" i="0" u="none" strike="noStrike" kern="0" cap="none" spc="0" normalizeH="0" baseline="0" noProof="0" dirty="0" err="1" smtClean="0">
                <a:ln>
                  <a:noFill/>
                </a:ln>
                <a:solidFill>
                  <a:srgbClr val="003399"/>
                </a:solidFill>
                <a:effectLst/>
                <a:uLnTx/>
                <a:uFillTx/>
                <a:latin typeface="SolaimanLipi" pitchFamily="65" charset="0"/>
                <a:cs typeface="SolaimanLipi" pitchFamily="65" charset="0"/>
              </a:rPr>
              <a:t>ক্ষমতার</a:t>
            </a:r>
            <a:r>
              <a:rPr kumimoji="0" lang="en-US" sz="3000" b="0" i="0" u="none" strike="noStrike" kern="0" cap="none" spc="0" normalizeH="0" baseline="0" noProof="0" dirty="0" smtClean="0">
                <a:ln>
                  <a:noFill/>
                </a:ln>
                <a:solidFill>
                  <a:srgbClr val="003399"/>
                </a:solidFill>
                <a:effectLst/>
                <a:uLnTx/>
                <a:uFillTx/>
                <a:latin typeface="SolaimanLipi" pitchFamily="65" charset="0"/>
                <a:cs typeface="SolaimanLipi" pitchFamily="65" charset="0"/>
              </a:rPr>
              <a:t> </a:t>
            </a:r>
            <a:r>
              <a:rPr kumimoji="0" lang="en-US" sz="3000" b="0" i="0" u="none" strike="noStrike" kern="0" cap="none" spc="0" normalizeH="0" baseline="0" noProof="0" dirty="0" err="1" smtClean="0">
                <a:ln>
                  <a:noFill/>
                </a:ln>
                <a:solidFill>
                  <a:srgbClr val="003399"/>
                </a:solidFill>
                <a:effectLst/>
                <a:uLnTx/>
                <a:uFillTx/>
                <a:latin typeface="SolaimanLipi" pitchFamily="65" charset="0"/>
                <a:cs typeface="SolaimanLipi" pitchFamily="65" charset="0"/>
              </a:rPr>
              <a:t>উপর</a:t>
            </a:r>
            <a:r>
              <a:rPr kumimoji="0" lang="en-US" sz="3000" b="0" i="0" u="none" strike="noStrike" kern="0" cap="none" spc="0" normalizeH="0" baseline="0" noProof="0" dirty="0" smtClean="0">
                <a:ln>
                  <a:noFill/>
                </a:ln>
                <a:solidFill>
                  <a:srgbClr val="003399"/>
                </a:solidFill>
                <a:effectLst/>
                <a:uLnTx/>
                <a:uFillTx/>
                <a:latin typeface="SolaimanLipi" pitchFamily="65" charset="0"/>
                <a:cs typeface="SolaimanLipi" pitchFamily="65" charset="0"/>
              </a:rPr>
              <a:t> </a:t>
            </a:r>
            <a:r>
              <a:rPr kumimoji="0" lang="en-US" sz="3000" b="0" i="0" u="none" strike="noStrike" kern="0" cap="none" spc="0" normalizeH="0" baseline="0" noProof="0" dirty="0" err="1" smtClean="0">
                <a:ln>
                  <a:noFill/>
                </a:ln>
                <a:solidFill>
                  <a:srgbClr val="003399"/>
                </a:solidFill>
                <a:effectLst/>
                <a:uLnTx/>
                <a:uFillTx/>
                <a:latin typeface="SolaimanLipi" pitchFamily="65" charset="0"/>
                <a:cs typeface="SolaimanLipi" pitchFamily="65" charset="0"/>
              </a:rPr>
              <a:t>ভিত্তি</a:t>
            </a:r>
            <a:r>
              <a:rPr kumimoji="0" lang="en-US" sz="3000" b="0" i="0" u="none" strike="noStrike" kern="0" cap="none" spc="0" normalizeH="0" baseline="0" noProof="0" dirty="0" smtClean="0">
                <a:ln>
                  <a:noFill/>
                </a:ln>
                <a:solidFill>
                  <a:srgbClr val="003399"/>
                </a:solidFill>
                <a:effectLst/>
                <a:uLnTx/>
                <a:uFillTx/>
                <a:latin typeface="SolaimanLipi" pitchFamily="65" charset="0"/>
                <a:cs typeface="SolaimanLipi" pitchFamily="65" charset="0"/>
              </a:rPr>
              <a:t> </a:t>
            </a:r>
            <a:r>
              <a:rPr kumimoji="0" lang="en-US" sz="3000" b="0" i="0" u="none" strike="noStrike" kern="0" cap="none" spc="0" normalizeH="0" baseline="0" noProof="0" dirty="0" err="1" smtClean="0">
                <a:ln>
                  <a:noFill/>
                </a:ln>
                <a:solidFill>
                  <a:srgbClr val="003399"/>
                </a:solidFill>
                <a:effectLst/>
                <a:uLnTx/>
                <a:uFillTx/>
                <a:latin typeface="SolaimanLipi" pitchFamily="65" charset="0"/>
                <a:cs typeface="SolaimanLipi" pitchFamily="65" charset="0"/>
              </a:rPr>
              <a:t>করে</a:t>
            </a:r>
            <a:r>
              <a:rPr kumimoji="0" lang="en-US" sz="3000" b="0" i="0" u="none" strike="noStrike" kern="0" cap="none" spc="0" normalizeH="0" baseline="0" noProof="0" dirty="0" smtClean="0">
                <a:ln>
                  <a:noFill/>
                </a:ln>
                <a:solidFill>
                  <a:srgbClr val="003399"/>
                </a:solidFill>
                <a:effectLst/>
                <a:uLnTx/>
                <a:uFillTx/>
                <a:latin typeface="SolaimanLipi" pitchFamily="65" charset="0"/>
                <a:cs typeface="SolaimanLipi" pitchFamily="65" charset="0"/>
              </a:rPr>
              <a:t> </a:t>
            </a:r>
            <a:r>
              <a:rPr kumimoji="0" lang="en-US" sz="3000" b="0" i="0" u="none" strike="noStrike" kern="0" cap="none" spc="0" normalizeH="0" baseline="0" noProof="0" dirty="0" err="1" smtClean="0">
                <a:ln>
                  <a:noFill/>
                </a:ln>
                <a:solidFill>
                  <a:srgbClr val="003399"/>
                </a:solidFill>
                <a:effectLst/>
                <a:uLnTx/>
                <a:uFillTx/>
                <a:latin typeface="SolaimanLipi" pitchFamily="65" charset="0"/>
                <a:cs typeface="SolaimanLipi" pitchFamily="65" charset="0"/>
              </a:rPr>
              <a:t>ডিজিটাল</a:t>
            </a:r>
            <a:r>
              <a:rPr kumimoji="0" lang="en-US" sz="3000" b="0" i="0" u="none" strike="noStrike" kern="0" cap="none" spc="0" normalizeH="0" baseline="0" noProof="0" dirty="0" smtClean="0">
                <a:ln>
                  <a:noFill/>
                </a:ln>
                <a:solidFill>
                  <a:srgbClr val="003399"/>
                </a:solidFill>
                <a:effectLst/>
                <a:uLnTx/>
                <a:uFillTx/>
                <a:latin typeface="SolaimanLipi" pitchFamily="65" charset="0"/>
                <a:cs typeface="SolaimanLipi" pitchFamily="65" charset="0"/>
              </a:rPr>
              <a:t> </a:t>
            </a:r>
            <a:r>
              <a:rPr kumimoji="0" lang="en-US" sz="3000" b="0" i="0" u="none" strike="noStrike" kern="0" cap="none" spc="0" normalizeH="0" baseline="0" noProof="0" dirty="0" err="1" smtClean="0">
                <a:ln>
                  <a:noFill/>
                </a:ln>
                <a:solidFill>
                  <a:srgbClr val="003399"/>
                </a:solidFill>
                <a:effectLst/>
                <a:uLnTx/>
                <a:uFillTx/>
                <a:latin typeface="SolaimanLipi" pitchFamily="65" charset="0"/>
                <a:cs typeface="SolaimanLipi" pitchFamily="65" charset="0"/>
              </a:rPr>
              <a:t>কম্পিউটারকে</a:t>
            </a:r>
            <a:r>
              <a:rPr kumimoji="0" lang="en-US" sz="3000" b="0" i="0" u="none" strike="noStrike" kern="0" cap="none" spc="0" normalizeH="0" baseline="0" noProof="0" dirty="0" smtClean="0">
                <a:ln>
                  <a:noFill/>
                </a:ln>
                <a:solidFill>
                  <a:srgbClr val="003399"/>
                </a:solidFill>
                <a:effectLst/>
                <a:uLnTx/>
                <a:uFillTx/>
                <a:latin typeface="SolaimanLipi" pitchFamily="65" charset="0"/>
                <a:cs typeface="SolaimanLipi" pitchFamily="65" charset="0"/>
              </a:rPr>
              <a:t> </a:t>
            </a:r>
            <a:r>
              <a:rPr kumimoji="0" lang="en-US" sz="3000" b="0" i="0" u="none" strike="noStrike" kern="0" cap="none" spc="0" normalizeH="0" baseline="0" noProof="0" dirty="0" err="1" smtClean="0">
                <a:ln>
                  <a:noFill/>
                </a:ln>
                <a:solidFill>
                  <a:srgbClr val="003399"/>
                </a:solidFill>
                <a:effectLst/>
                <a:uLnTx/>
                <a:uFillTx/>
                <a:latin typeface="SolaimanLipi" pitchFamily="65" charset="0"/>
                <a:cs typeface="SolaimanLipi" pitchFamily="65" charset="0"/>
              </a:rPr>
              <a:t>চারটি</a:t>
            </a:r>
            <a:r>
              <a:rPr kumimoji="0" lang="en-US" sz="3000" b="0" i="0" u="none" strike="noStrike" kern="0" cap="none" spc="0" normalizeH="0" baseline="0" noProof="0" dirty="0" smtClean="0">
                <a:ln>
                  <a:noFill/>
                </a:ln>
                <a:solidFill>
                  <a:srgbClr val="003399"/>
                </a:solidFill>
                <a:effectLst/>
                <a:uLnTx/>
                <a:uFillTx/>
                <a:latin typeface="SolaimanLipi" pitchFamily="65" charset="0"/>
                <a:cs typeface="SolaimanLipi" pitchFamily="65" charset="0"/>
              </a:rPr>
              <a:t> </a:t>
            </a:r>
            <a:r>
              <a:rPr kumimoji="0" lang="en-US" sz="3000" b="0" i="0" u="none" strike="noStrike" kern="0" cap="none" spc="0" normalizeH="0" baseline="0" noProof="0" dirty="0" err="1" smtClean="0">
                <a:ln>
                  <a:noFill/>
                </a:ln>
                <a:solidFill>
                  <a:srgbClr val="003399"/>
                </a:solidFill>
                <a:effectLst/>
                <a:uLnTx/>
                <a:uFillTx/>
                <a:latin typeface="SolaimanLipi" pitchFamily="65" charset="0"/>
                <a:cs typeface="SolaimanLipi" pitchFamily="65" charset="0"/>
              </a:rPr>
              <a:t>শ্রেণীতে</a:t>
            </a:r>
            <a:r>
              <a:rPr kumimoji="0" lang="en-US" sz="3000" b="0" i="0" u="none" strike="noStrike" kern="0" cap="none" spc="0" normalizeH="0" baseline="0" noProof="0" dirty="0" smtClean="0">
                <a:ln>
                  <a:noFill/>
                </a:ln>
                <a:solidFill>
                  <a:srgbClr val="003399"/>
                </a:solidFill>
                <a:effectLst/>
                <a:uLnTx/>
                <a:uFillTx/>
                <a:latin typeface="SolaimanLipi" pitchFamily="65" charset="0"/>
                <a:cs typeface="SolaimanLipi" pitchFamily="65" charset="0"/>
              </a:rPr>
              <a:t> </a:t>
            </a:r>
            <a:r>
              <a:rPr kumimoji="0" lang="en-US" sz="3000" b="0" i="0" u="none" strike="noStrike" kern="0" cap="none" spc="0" normalizeH="0" baseline="0" noProof="0" dirty="0" err="1" smtClean="0">
                <a:ln>
                  <a:noFill/>
                </a:ln>
                <a:solidFill>
                  <a:srgbClr val="003399"/>
                </a:solidFill>
                <a:effectLst/>
                <a:uLnTx/>
                <a:uFillTx/>
                <a:latin typeface="SolaimanLipi" pitchFamily="65" charset="0"/>
                <a:cs typeface="SolaimanLipi" pitchFamily="65" charset="0"/>
              </a:rPr>
              <a:t>ভাগ</a:t>
            </a:r>
            <a:r>
              <a:rPr kumimoji="0" lang="en-US" sz="3000" b="0" i="0" u="none" strike="noStrike" kern="0" cap="none" spc="0" normalizeH="0" baseline="0" noProof="0" dirty="0" smtClean="0">
                <a:ln>
                  <a:noFill/>
                </a:ln>
                <a:solidFill>
                  <a:srgbClr val="003399"/>
                </a:solidFill>
                <a:effectLst/>
                <a:uLnTx/>
                <a:uFillTx/>
                <a:latin typeface="SolaimanLipi" pitchFamily="65" charset="0"/>
                <a:cs typeface="SolaimanLipi" pitchFamily="65" charset="0"/>
              </a:rPr>
              <a:t> </a:t>
            </a:r>
            <a:r>
              <a:rPr kumimoji="0" lang="en-US" sz="3000" b="0" i="0" u="none" strike="noStrike" kern="0" cap="none" spc="0" normalizeH="0" baseline="0" noProof="0" dirty="0" err="1" smtClean="0">
                <a:ln>
                  <a:noFill/>
                </a:ln>
                <a:solidFill>
                  <a:srgbClr val="003399"/>
                </a:solidFill>
                <a:effectLst/>
                <a:uLnTx/>
                <a:uFillTx/>
                <a:latin typeface="SolaimanLipi" pitchFamily="65" charset="0"/>
                <a:cs typeface="SolaimanLipi" pitchFamily="65" charset="0"/>
              </a:rPr>
              <a:t>করা</a:t>
            </a:r>
            <a:r>
              <a:rPr kumimoji="0" lang="en-US" sz="3000" b="0" i="0" u="none" strike="noStrike" kern="0" cap="none" spc="0" normalizeH="0" baseline="0" noProof="0" dirty="0" smtClean="0">
                <a:ln>
                  <a:noFill/>
                </a:ln>
                <a:solidFill>
                  <a:srgbClr val="003399"/>
                </a:solidFill>
                <a:effectLst/>
                <a:uLnTx/>
                <a:uFillTx/>
                <a:latin typeface="SolaimanLipi" pitchFamily="65" charset="0"/>
                <a:cs typeface="SolaimanLipi" pitchFamily="65" charset="0"/>
              </a:rPr>
              <a:t> </a:t>
            </a:r>
            <a:r>
              <a:rPr kumimoji="0" lang="en-US" sz="3000" b="0" i="0" u="none" strike="noStrike" kern="0" cap="none" spc="0" normalizeH="0" baseline="0" noProof="0" dirty="0" err="1" smtClean="0">
                <a:ln>
                  <a:noFill/>
                </a:ln>
                <a:solidFill>
                  <a:srgbClr val="003399"/>
                </a:solidFill>
                <a:effectLst/>
                <a:uLnTx/>
                <a:uFillTx/>
                <a:latin typeface="SolaimanLipi" pitchFamily="65" charset="0"/>
                <a:cs typeface="SolaimanLipi" pitchFamily="65" charset="0"/>
              </a:rPr>
              <a:t>যায়</a:t>
            </a:r>
            <a:r>
              <a:rPr kumimoji="0" lang="en-US" sz="3000" b="0" i="0" u="none" strike="noStrike" kern="0" cap="none" spc="0" normalizeH="0" baseline="0" noProof="0" dirty="0" smtClean="0">
                <a:ln>
                  <a:noFill/>
                </a:ln>
                <a:solidFill>
                  <a:srgbClr val="003399"/>
                </a:solidFill>
                <a:effectLst/>
                <a:uLnTx/>
                <a:uFillTx/>
                <a:latin typeface="SolaimanLipi" pitchFamily="65" charset="0"/>
                <a:cs typeface="SolaimanLipi" pitchFamily="65" charset="0"/>
              </a:rPr>
              <a:t>। </a:t>
            </a:r>
            <a:r>
              <a:rPr kumimoji="0" lang="en-US" sz="3000" b="0" i="0" u="none" strike="noStrike" kern="0" cap="none" spc="0" normalizeH="0" baseline="0" noProof="0" dirty="0" err="1" smtClean="0">
                <a:ln>
                  <a:noFill/>
                </a:ln>
                <a:solidFill>
                  <a:srgbClr val="003399"/>
                </a:solidFill>
                <a:effectLst/>
                <a:uLnTx/>
                <a:uFillTx/>
                <a:latin typeface="SolaimanLipi" pitchFamily="65" charset="0"/>
                <a:cs typeface="SolaimanLipi" pitchFamily="65" charset="0"/>
              </a:rPr>
              <a:t>যথা</a:t>
            </a:r>
            <a:r>
              <a:rPr kumimoji="0" lang="en-US" sz="3000" b="0" i="0" u="none" strike="noStrike" kern="0" cap="none" spc="0" normalizeH="0" baseline="0" noProof="0" dirty="0" smtClean="0">
                <a:ln>
                  <a:noFill/>
                </a:ln>
                <a:solidFill>
                  <a:srgbClr val="003399"/>
                </a:solidFill>
                <a:effectLst/>
                <a:uLnTx/>
                <a:uFillTx/>
                <a:latin typeface="SolaimanLipi" pitchFamily="65" charset="0"/>
                <a:cs typeface="SolaimanLipi" pitchFamily="65" charset="0"/>
              </a:rPr>
              <a:t>-</a:t>
            </a:r>
          </a:p>
        </p:txBody>
      </p:sp>
      <p:grpSp>
        <p:nvGrpSpPr>
          <p:cNvPr id="21" name="Group 12"/>
          <p:cNvGrpSpPr>
            <a:grpSpLocks/>
          </p:cNvGrpSpPr>
          <p:nvPr/>
        </p:nvGrpSpPr>
        <p:grpSpPr bwMode="auto">
          <a:xfrm>
            <a:off x="61913" y="990600"/>
            <a:ext cx="9029700" cy="581025"/>
            <a:chOff x="39" y="660"/>
            <a:chExt cx="5688" cy="366"/>
          </a:xfrm>
        </p:grpSpPr>
        <p:pic>
          <p:nvPicPr>
            <p:cNvPr id="22" name="Picture 7" descr="cubo_rosso_architetto_fr_01"/>
            <p:cNvPicPr>
              <a:picLocks noChangeAspect="1" noChangeArrowheads="1"/>
            </p:cNvPicPr>
            <p:nvPr/>
          </p:nvPicPr>
          <p:blipFill>
            <a:blip r:embed="rId2"/>
            <a:srcRect/>
            <a:stretch>
              <a:fillRect/>
            </a:stretch>
          </p:blipFill>
          <p:spPr bwMode="auto">
            <a:xfrm>
              <a:off x="39" y="675"/>
              <a:ext cx="576" cy="35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23" name="AutoShape 8"/>
            <p:cNvSpPr>
              <a:spLocks noChangeArrowheads="1"/>
            </p:cNvSpPr>
            <p:nvPr/>
          </p:nvSpPr>
          <p:spPr bwMode="auto">
            <a:xfrm>
              <a:off x="507" y="687"/>
              <a:ext cx="5220" cy="321"/>
            </a:xfrm>
            <a:prstGeom prst="chevron">
              <a:avLst>
                <a:gd name="adj" fmla="val 39600"/>
              </a:avLst>
            </a:prstGeom>
            <a:gradFill rotWithShape="1">
              <a:gsLst>
                <a:gs pos="0">
                  <a:srgbClr val="929200"/>
                </a:gs>
                <a:gs pos="50000">
                  <a:srgbClr val="FFFF00"/>
                </a:gs>
                <a:gs pos="100000">
                  <a:srgbClr val="929200"/>
                </a:gs>
              </a:gsLst>
              <a:lin ang="0" scaled="1"/>
            </a:gradFill>
            <a:ln w="9525">
              <a:noFill/>
              <a:miter lim="800000"/>
              <a:headEnd/>
              <a:tailEnd/>
            </a:ln>
          </p:spPr>
          <p:txBody>
            <a:bodyPr wrap="none" lIns="91418" tIns="45710" rIns="91418" bIns="45710" anchor="ctr"/>
            <a:lstStyle/>
            <a:p>
              <a:pPr algn="ctr"/>
              <a:endParaRPr lang="en-US" sz="1800" b="1">
                <a:solidFill>
                  <a:schemeClr val="accent2"/>
                </a:solidFill>
                <a:latin typeface="SolaimanLipi" pitchFamily="65" charset="0"/>
                <a:cs typeface="SolaimanLipi" pitchFamily="65" charset="0"/>
              </a:endParaRPr>
            </a:p>
          </p:txBody>
        </p:sp>
        <p:sp>
          <p:nvSpPr>
            <p:cNvPr id="24" name="Text Box 9"/>
            <p:cNvSpPr txBox="1">
              <a:spLocks noChangeArrowheads="1"/>
            </p:cNvSpPr>
            <p:nvPr/>
          </p:nvSpPr>
          <p:spPr bwMode="auto">
            <a:xfrm>
              <a:off x="570" y="660"/>
              <a:ext cx="5145" cy="356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91418" tIns="45710" rIns="91418" bIns="45710">
              <a:spAutoFit/>
            </a:bodyPr>
            <a:lstStyle/>
            <a:p>
              <a:r>
                <a:rPr lang="en-US" sz="3100" dirty="0" err="1">
                  <a:solidFill>
                    <a:srgbClr val="A50021"/>
                  </a:solidFill>
                  <a:latin typeface="SolaimanLipi" pitchFamily="65" charset="0"/>
                  <a:cs typeface="SolaimanLipi" pitchFamily="65" charset="0"/>
                </a:rPr>
                <a:t>আকার</a:t>
              </a:r>
              <a:r>
                <a:rPr lang="en-US" sz="3100" dirty="0">
                  <a:solidFill>
                    <a:srgbClr val="A50021"/>
                  </a:solidFill>
                  <a:latin typeface="SolaimanLipi" pitchFamily="65" charset="0"/>
                  <a:cs typeface="SolaimanLipi" pitchFamily="65" charset="0"/>
                </a:rPr>
                <a:t> </a:t>
              </a:r>
              <a:r>
                <a:rPr lang="en-US" sz="3100" dirty="0" err="1">
                  <a:solidFill>
                    <a:srgbClr val="A50021"/>
                  </a:solidFill>
                  <a:latin typeface="SolaimanLipi" pitchFamily="65" charset="0"/>
                  <a:cs typeface="SolaimanLipi" pitchFamily="65" charset="0"/>
                </a:rPr>
                <a:t>আকৃতি</a:t>
              </a:r>
              <a:r>
                <a:rPr lang="en-US" sz="3100" dirty="0">
                  <a:solidFill>
                    <a:srgbClr val="A50021"/>
                  </a:solidFill>
                  <a:latin typeface="SolaimanLipi" pitchFamily="65" charset="0"/>
                  <a:cs typeface="SolaimanLipi" pitchFamily="65" charset="0"/>
                </a:rPr>
                <a:t> </a:t>
              </a:r>
              <a:r>
                <a:rPr lang="en-US" sz="3100" dirty="0" err="1">
                  <a:solidFill>
                    <a:srgbClr val="A50021"/>
                  </a:solidFill>
                  <a:latin typeface="SolaimanLipi" pitchFamily="65" charset="0"/>
                  <a:cs typeface="SolaimanLipi" pitchFamily="65" charset="0"/>
                </a:rPr>
                <a:t>এবং</a:t>
              </a:r>
              <a:r>
                <a:rPr lang="en-US" sz="3100" dirty="0">
                  <a:solidFill>
                    <a:srgbClr val="A50021"/>
                  </a:solidFill>
                  <a:latin typeface="SolaimanLipi" pitchFamily="65" charset="0"/>
                  <a:cs typeface="SolaimanLipi" pitchFamily="65" charset="0"/>
                </a:rPr>
                <a:t> </a:t>
              </a:r>
              <a:r>
                <a:rPr lang="en-US" sz="3100" dirty="0" err="1">
                  <a:solidFill>
                    <a:srgbClr val="A50021"/>
                  </a:solidFill>
                  <a:latin typeface="SolaimanLipi" pitchFamily="65" charset="0"/>
                  <a:cs typeface="SolaimanLipi" pitchFamily="65" charset="0"/>
                </a:rPr>
                <a:t>ক্ষমতার</a:t>
              </a:r>
              <a:r>
                <a:rPr lang="en-US" sz="3100" dirty="0">
                  <a:solidFill>
                    <a:srgbClr val="A50021"/>
                  </a:solidFill>
                  <a:latin typeface="SolaimanLipi" pitchFamily="65" charset="0"/>
                  <a:cs typeface="SolaimanLipi" pitchFamily="65" charset="0"/>
                </a:rPr>
                <a:t> </a:t>
              </a:r>
              <a:r>
                <a:rPr lang="en-US" sz="3100" dirty="0" err="1">
                  <a:solidFill>
                    <a:srgbClr val="A50021"/>
                  </a:solidFill>
                  <a:latin typeface="SolaimanLipi" pitchFamily="65" charset="0"/>
                  <a:cs typeface="SolaimanLipi" pitchFamily="65" charset="0"/>
                </a:rPr>
                <a:t>উপর</a:t>
              </a:r>
              <a:r>
                <a:rPr lang="en-US" sz="3100" dirty="0">
                  <a:solidFill>
                    <a:srgbClr val="A50021"/>
                  </a:solidFill>
                  <a:latin typeface="SolaimanLipi" pitchFamily="65" charset="0"/>
                  <a:cs typeface="SolaimanLipi" pitchFamily="65" charset="0"/>
                </a:rPr>
                <a:t> </a:t>
              </a:r>
              <a:r>
                <a:rPr lang="en-US" sz="3100" dirty="0" err="1">
                  <a:solidFill>
                    <a:srgbClr val="A50021"/>
                  </a:solidFill>
                  <a:latin typeface="SolaimanLipi" pitchFamily="65" charset="0"/>
                  <a:cs typeface="SolaimanLipi" pitchFamily="65" charset="0"/>
                </a:rPr>
                <a:t>ভিত্তি</a:t>
              </a:r>
              <a:r>
                <a:rPr lang="en-US" sz="3100" dirty="0">
                  <a:solidFill>
                    <a:srgbClr val="A50021"/>
                  </a:solidFill>
                  <a:latin typeface="SolaimanLipi" pitchFamily="65" charset="0"/>
                  <a:cs typeface="SolaimanLipi" pitchFamily="65" charset="0"/>
                </a:rPr>
                <a:t> </a:t>
              </a:r>
              <a:r>
                <a:rPr lang="en-US" sz="3100" dirty="0" err="1">
                  <a:solidFill>
                    <a:srgbClr val="A50021"/>
                  </a:solidFill>
                  <a:latin typeface="SolaimanLipi" pitchFamily="65" charset="0"/>
                  <a:cs typeface="SolaimanLipi" pitchFamily="65" charset="0"/>
                </a:rPr>
                <a:t>করে</a:t>
              </a:r>
              <a:r>
                <a:rPr lang="en-US" sz="3100" dirty="0">
                  <a:solidFill>
                    <a:srgbClr val="A50021"/>
                  </a:solidFill>
                  <a:latin typeface="SolaimanLipi" pitchFamily="65" charset="0"/>
                  <a:cs typeface="SolaimanLipi" pitchFamily="65" charset="0"/>
                </a:rPr>
                <a:t> </a:t>
              </a:r>
              <a:r>
                <a:rPr lang="en-US" sz="3100" dirty="0" err="1">
                  <a:solidFill>
                    <a:srgbClr val="A50021"/>
                  </a:solidFill>
                  <a:latin typeface="SolaimanLipi" pitchFamily="65" charset="0"/>
                  <a:cs typeface="SolaimanLipi" pitchFamily="65" charset="0"/>
                </a:rPr>
                <a:t>শ্রেণীবিভাগ</a:t>
              </a:r>
              <a:endParaRPr lang="en-US" sz="3100" dirty="0">
                <a:solidFill>
                  <a:srgbClr val="A50021"/>
                </a:solidFill>
                <a:latin typeface="SolaimanLipi" pitchFamily="65" charset="0"/>
                <a:cs typeface="SolaimanLipi" pitchFamily="65" charset="0"/>
              </a:endParaRPr>
            </a:p>
          </p:txBody>
        </p:sp>
      </p:grpSp>
      <p:grpSp>
        <p:nvGrpSpPr>
          <p:cNvPr id="25" name="Group 50"/>
          <p:cNvGrpSpPr>
            <a:grpSpLocks/>
          </p:cNvGrpSpPr>
          <p:nvPr/>
        </p:nvGrpSpPr>
        <p:grpSpPr bwMode="auto">
          <a:xfrm>
            <a:off x="1600200" y="2795588"/>
            <a:ext cx="6248400" cy="1223963"/>
            <a:chOff x="1008" y="1776"/>
            <a:chExt cx="3936" cy="771"/>
          </a:xfrm>
        </p:grpSpPr>
        <p:sp>
          <p:nvSpPr>
            <p:cNvPr id="26" name="Freeform 36"/>
            <p:cNvSpPr>
              <a:spLocks/>
            </p:cNvSpPr>
            <p:nvPr/>
          </p:nvSpPr>
          <p:spPr bwMode="auto">
            <a:xfrm>
              <a:off x="1008" y="1776"/>
              <a:ext cx="1824" cy="384"/>
            </a:xfrm>
            <a:custGeom>
              <a:avLst/>
              <a:gdLst>
                <a:gd name="T0" fmla="*/ 1728 w 1728"/>
                <a:gd name="T1" fmla="*/ 0 h 240"/>
                <a:gd name="T2" fmla="*/ 1728 w 1728"/>
                <a:gd name="T3" fmla="*/ 139 h 240"/>
                <a:gd name="T4" fmla="*/ 0 w 1728"/>
                <a:gd name="T5" fmla="*/ 130 h 240"/>
                <a:gd name="T6" fmla="*/ 0 w 1728"/>
                <a:gd name="T7" fmla="*/ 240 h 240"/>
                <a:gd name="T8" fmla="*/ 0 60000 65536"/>
                <a:gd name="T9" fmla="*/ 0 60000 65536"/>
                <a:gd name="T10" fmla="*/ 0 60000 65536"/>
                <a:gd name="T11" fmla="*/ 0 60000 65536"/>
                <a:gd name="T12" fmla="*/ 0 w 1728"/>
                <a:gd name="T13" fmla="*/ 0 h 240"/>
                <a:gd name="T14" fmla="*/ 1728 w 1728"/>
                <a:gd name="T15" fmla="*/ 240 h 240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1728" h="240">
                  <a:moveTo>
                    <a:pt x="1728" y="0"/>
                  </a:moveTo>
                  <a:lnTo>
                    <a:pt x="1728" y="139"/>
                  </a:lnTo>
                  <a:lnTo>
                    <a:pt x="0" y="130"/>
                  </a:lnTo>
                  <a:lnTo>
                    <a:pt x="0" y="240"/>
                  </a:lnTo>
                </a:path>
              </a:pathLst>
            </a:custGeom>
            <a:noFill/>
            <a:ln w="28575">
              <a:solidFill>
                <a:srgbClr val="CC3300"/>
              </a:solidFill>
              <a:round/>
              <a:headEnd/>
              <a:tailEnd type="triangle" w="med" len="med"/>
            </a:ln>
          </p:spPr>
          <p:txBody>
            <a:bodyPr/>
            <a:lstStyle/>
            <a:p>
              <a:endParaRPr lang="en-US">
                <a:latin typeface="SolaimanLipi" pitchFamily="65" charset="0"/>
                <a:cs typeface="SolaimanLipi" pitchFamily="65" charset="0"/>
              </a:endParaRPr>
            </a:p>
          </p:txBody>
        </p:sp>
        <p:sp>
          <p:nvSpPr>
            <p:cNvPr id="27" name="Freeform 37"/>
            <p:cNvSpPr>
              <a:spLocks/>
            </p:cNvSpPr>
            <p:nvPr/>
          </p:nvSpPr>
          <p:spPr bwMode="auto">
            <a:xfrm rot="10840926" flipV="1">
              <a:off x="2829" y="1806"/>
              <a:ext cx="915" cy="336"/>
            </a:xfrm>
            <a:custGeom>
              <a:avLst/>
              <a:gdLst>
                <a:gd name="T0" fmla="*/ 1728 w 1728"/>
                <a:gd name="T1" fmla="*/ 0 h 240"/>
                <a:gd name="T2" fmla="*/ 1728 w 1728"/>
                <a:gd name="T3" fmla="*/ 139 h 240"/>
                <a:gd name="T4" fmla="*/ 0 w 1728"/>
                <a:gd name="T5" fmla="*/ 130 h 240"/>
                <a:gd name="T6" fmla="*/ 0 w 1728"/>
                <a:gd name="T7" fmla="*/ 240 h 240"/>
                <a:gd name="T8" fmla="*/ 0 60000 65536"/>
                <a:gd name="T9" fmla="*/ 0 60000 65536"/>
                <a:gd name="T10" fmla="*/ 0 60000 65536"/>
                <a:gd name="T11" fmla="*/ 0 60000 65536"/>
                <a:gd name="T12" fmla="*/ 0 w 1728"/>
                <a:gd name="T13" fmla="*/ 0 h 240"/>
                <a:gd name="T14" fmla="*/ 1728 w 1728"/>
                <a:gd name="T15" fmla="*/ 240 h 240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1728" h="240">
                  <a:moveTo>
                    <a:pt x="1728" y="0"/>
                  </a:moveTo>
                  <a:lnTo>
                    <a:pt x="1728" y="139"/>
                  </a:lnTo>
                  <a:lnTo>
                    <a:pt x="0" y="130"/>
                  </a:lnTo>
                  <a:lnTo>
                    <a:pt x="0" y="240"/>
                  </a:lnTo>
                </a:path>
              </a:pathLst>
            </a:custGeom>
            <a:noFill/>
            <a:ln w="28575">
              <a:solidFill>
                <a:srgbClr val="CC3300"/>
              </a:solidFill>
              <a:round/>
              <a:headEnd/>
              <a:tailEnd type="triangle" w="med" len="med"/>
            </a:ln>
          </p:spPr>
          <p:txBody>
            <a:bodyPr/>
            <a:lstStyle/>
            <a:p>
              <a:endParaRPr lang="en-US">
                <a:latin typeface="SolaimanLipi" pitchFamily="65" charset="0"/>
                <a:cs typeface="SolaimanLipi" pitchFamily="65" charset="0"/>
              </a:endParaRPr>
            </a:p>
          </p:txBody>
        </p:sp>
        <p:sp>
          <p:nvSpPr>
            <p:cNvPr id="28" name="Freeform 39"/>
            <p:cNvSpPr>
              <a:spLocks/>
            </p:cNvSpPr>
            <p:nvPr/>
          </p:nvSpPr>
          <p:spPr bwMode="auto">
            <a:xfrm>
              <a:off x="2064" y="2004"/>
              <a:ext cx="770" cy="539"/>
            </a:xfrm>
            <a:custGeom>
              <a:avLst/>
              <a:gdLst>
                <a:gd name="T0" fmla="*/ 768 w 770"/>
                <a:gd name="T1" fmla="*/ 0 h 539"/>
                <a:gd name="T2" fmla="*/ 770 w 770"/>
                <a:gd name="T3" fmla="*/ 90 h 539"/>
                <a:gd name="T4" fmla="*/ 2 w 770"/>
                <a:gd name="T5" fmla="*/ 90 h 539"/>
                <a:gd name="T6" fmla="*/ 0 w 770"/>
                <a:gd name="T7" fmla="*/ 539 h 539"/>
                <a:gd name="T8" fmla="*/ 0 60000 65536"/>
                <a:gd name="T9" fmla="*/ 0 60000 65536"/>
                <a:gd name="T10" fmla="*/ 0 60000 65536"/>
                <a:gd name="T11" fmla="*/ 0 60000 65536"/>
                <a:gd name="T12" fmla="*/ 0 w 770"/>
                <a:gd name="T13" fmla="*/ 0 h 539"/>
                <a:gd name="T14" fmla="*/ 770 w 770"/>
                <a:gd name="T15" fmla="*/ 539 h 539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770" h="539">
                  <a:moveTo>
                    <a:pt x="768" y="0"/>
                  </a:moveTo>
                  <a:lnTo>
                    <a:pt x="770" y="90"/>
                  </a:lnTo>
                  <a:lnTo>
                    <a:pt x="2" y="90"/>
                  </a:lnTo>
                  <a:lnTo>
                    <a:pt x="0" y="539"/>
                  </a:lnTo>
                </a:path>
              </a:pathLst>
            </a:custGeom>
            <a:noFill/>
            <a:ln w="28575">
              <a:solidFill>
                <a:srgbClr val="CC3300"/>
              </a:solidFill>
              <a:round/>
              <a:headEnd/>
              <a:tailEnd type="triangle" w="med" len="med"/>
            </a:ln>
          </p:spPr>
          <p:txBody>
            <a:bodyPr/>
            <a:lstStyle/>
            <a:p>
              <a:endParaRPr lang="en-US">
                <a:latin typeface="SolaimanLipi" pitchFamily="65" charset="0"/>
                <a:cs typeface="SolaimanLipi" pitchFamily="65" charset="0"/>
              </a:endParaRPr>
            </a:p>
          </p:txBody>
        </p:sp>
        <p:sp>
          <p:nvSpPr>
            <p:cNvPr id="29" name="Freeform 43"/>
            <p:cNvSpPr>
              <a:spLocks/>
            </p:cNvSpPr>
            <p:nvPr/>
          </p:nvSpPr>
          <p:spPr bwMode="auto">
            <a:xfrm>
              <a:off x="3696" y="1989"/>
              <a:ext cx="1248" cy="558"/>
            </a:xfrm>
            <a:custGeom>
              <a:avLst/>
              <a:gdLst>
                <a:gd name="T0" fmla="*/ 0 w 1248"/>
                <a:gd name="T1" fmla="*/ 5 h 581"/>
                <a:gd name="T2" fmla="*/ 1241 w 1248"/>
                <a:gd name="T3" fmla="*/ 0 h 581"/>
                <a:gd name="T4" fmla="*/ 1248 w 1248"/>
                <a:gd name="T5" fmla="*/ 581 h 581"/>
                <a:gd name="T6" fmla="*/ 0 60000 65536"/>
                <a:gd name="T7" fmla="*/ 0 60000 65536"/>
                <a:gd name="T8" fmla="*/ 0 60000 65536"/>
                <a:gd name="T9" fmla="*/ 0 w 1248"/>
                <a:gd name="T10" fmla="*/ 0 h 581"/>
                <a:gd name="T11" fmla="*/ 1248 w 1248"/>
                <a:gd name="T12" fmla="*/ 581 h 581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1248" h="581">
                  <a:moveTo>
                    <a:pt x="0" y="5"/>
                  </a:moveTo>
                  <a:lnTo>
                    <a:pt x="1241" y="0"/>
                  </a:lnTo>
                  <a:lnTo>
                    <a:pt x="1248" y="581"/>
                  </a:lnTo>
                </a:path>
              </a:pathLst>
            </a:custGeom>
            <a:noFill/>
            <a:ln w="28575">
              <a:solidFill>
                <a:srgbClr val="CC3300"/>
              </a:solidFill>
              <a:round/>
              <a:headEnd/>
              <a:tailEnd type="triangle" w="med" len="med"/>
            </a:ln>
          </p:spPr>
          <p:txBody>
            <a:bodyPr/>
            <a:lstStyle/>
            <a:p>
              <a:endParaRPr lang="en-US">
                <a:latin typeface="SolaimanLipi" pitchFamily="65" charset="0"/>
                <a:cs typeface="SolaimanLipi" pitchFamily="65" charset="0"/>
              </a:endParaRPr>
            </a:p>
          </p:txBody>
        </p:sp>
      </p:grpSp>
      <p:sp>
        <p:nvSpPr>
          <p:cNvPr id="34" name="AutoShape 5"/>
          <p:cNvSpPr>
            <a:spLocks noChangeArrowheads="1"/>
          </p:cNvSpPr>
          <p:nvPr/>
        </p:nvSpPr>
        <p:spPr bwMode="auto">
          <a:xfrm>
            <a:off x="3690938" y="2438400"/>
            <a:ext cx="1676400" cy="592138"/>
          </a:xfrm>
          <a:prstGeom prst="roundRect">
            <a:avLst>
              <a:gd name="adj" fmla="val 16667"/>
            </a:avLst>
          </a:prstGeom>
          <a:gradFill rotWithShape="1">
            <a:gsLst>
              <a:gs pos="0">
                <a:schemeClr val="accent1">
                  <a:gamma/>
                  <a:shade val="46275"/>
                  <a:invGamma/>
                </a:schemeClr>
              </a:gs>
              <a:gs pos="50000">
                <a:schemeClr val="accent1"/>
              </a:gs>
              <a:gs pos="100000">
                <a:schemeClr val="accent1">
                  <a:gamma/>
                  <a:shade val="46275"/>
                  <a:invGamma/>
                </a:schemeClr>
              </a:gs>
            </a:gsLst>
            <a:lin ang="5400000" scaled="1"/>
          </a:gra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lIns="91418" tIns="45710" rIns="91418" bIns="45710" anchor="ctr"/>
          <a:lstStyle/>
          <a:p>
            <a:pPr algn="ctr">
              <a:defRPr/>
            </a:pPr>
            <a:r>
              <a:rPr lang="bn-BD" sz="3000" dirty="0">
                <a:latin typeface="SolaimanLipi" pitchFamily="65" charset="0"/>
                <a:cs typeface="SolaimanLipi" pitchFamily="65" charset="0"/>
              </a:rPr>
              <a:t>ডিজিটাল</a:t>
            </a:r>
            <a:endParaRPr lang="en-US" sz="3000" dirty="0">
              <a:latin typeface="SolaimanLipi" pitchFamily="65" charset="0"/>
              <a:cs typeface="SolaimanLipi" pitchFamily="65" charset="0"/>
            </a:endParaRPr>
          </a:p>
        </p:txBody>
      </p:sp>
      <p:sp>
        <p:nvSpPr>
          <p:cNvPr id="35" name="AutoShape 7"/>
          <p:cNvSpPr>
            <a:spLocks noChangeArrowheads="1"/>
          </p:cNvSpPr>
          <p:nvPr/>
        </p:nvSpPr>
        <p:spPr bwMode="auto">
          <a:xfrm>
            <a:off x="228600" y="3425826"/>
            <a:ext cx="2508250" cy="512762"/>
          </a:xfrm>
          <a:prstGeom prst="plaque">
            <a:avLst>
              <a:gd name="adj" fmla="val 16667"/>
            </a:avLst>
          </a:prstGeom>
          <a:gradFill rotWithShape="1">
            <a:gsLst>
              <a:gs pos="0">
                <a:srgbClr val="6F7534"/>
              </a:gs>
              <a:gs pos="100000">
                <a:srgbClr val="EFFC70"/>
              </a:gs>
            </a:gsLst>
            <a:lin ang="5400000" scaled="1"/>
          </a:gradFill>
          <a:ln w="9525">
            <a:solidFill>
              <a:schemeClr val="folHlink"/>
            </a:solidFill>
            <a:miter lim="800000"/>
            <a:headEnd/>
            <a:tailEnd/>
          </a:ln>
        </p:spPr>
        <p:txBody>
          <a:bodyPr wrap="none" lIns="91418" tIns="45710" rIns="91418" bIns="45710" anchor="ctr"/>
          <a:lstStyle/>
          <a:p>
            <a:pPr algn="ctr"/>
            <a:r>
              <a:rPr lang="bn-BD" sz="3000">
                <a:latin typeface="SolaimanLipi" pitchFamily="65" charset="0"/>
                <a:cs typeface="SolaimanLipi" pitchFamily="65" charset="0"/>
              </a:rPr>
              <a:t>সুপার কম্পিউটার</a:t>
            </a:r>
            <a:endParaRPr lang="en-US" sz="3000">
              <a:latin typeface="SolaimanLipi" pitchFamily="65" charset="0"/>
              <a:cs typeface="SolaimanLipi" pitchFamily="65" charset="0"/>
            </a:endParaRPr>
          </a:p>
        </p:txBody>
      </p:sp>
      <p:sp>
        <p:nvSpPr>
          <p:cNvPr id="36" name="AutoShape 8"/>
          <p:cNvSpPr>
            <a:spLocks noChangeArrowheads="1"/>
          </p:cNvSpPr>
          <p:nvPr/>
        </p:nvSpPr>
        <p:spPr bwMode="auto">
          <a:xfrm>
            <a:off x="4267200" y="3352800"/>
            <a:ext cx="2820988" cy="533400"/>
          </a:xfrm>
          <a:prstGeom prst="plaque">
            <a:avLst>
              <a:gd name="adj" fmla="val 16667"/>
            </a:avLst>
          </a:prstGeom>
          <a:gradFill rotWithShape="1">
            <a:gsLst>
              <a:gs pos="0">
                <a:srgbClr val="6F7534"/>
              </a:gs>
              <a:gs pos="100000">
                <a:srgbClr val="EFFC70"/>
              </a:gs>
            </a:gsLst>
            <a:lin ang="5400000" scaled="1"/>
          </a:gradFill>
          <a:ln w="9525">
            <a:solidFill>
              <a:schemeClr val="folHlink"/>
            </a:solidFill>
            <a:miter lim="800000"/>
            <a:headEnd/>
            <a:tailEnd/>
          </a:ln>
        </p:spPr>
        <p:txBody>
          <a:bodyPr wrap="none" lIns="91418" tIns="45710" rIns="91418" bIns="45710" anchor="ctr"/>
          <a:lstStyle/>
          <a:p>
            <a:pPr algn="ctr"/>
            <a:r>
              <a:rPr lang="bn-BD" sz="3000">
                <a:latin typeface="SolaimanLipi" pitchFamily="65" charset="0"/>
                <a:cs typeface="SolaimanLipi" pitchFamily="65" charset="0"/>
              </a:rPr>
              <a:t>মিনিফ্রেম কম্পিউটার</a:t>
            </a:r>
            <a:endParaRPr lang="en-US" sz="3000">
              <a:latin typeface="SolaimanLipi" pitchFamily="65" charset="0"/>
              <a:cs typeface="SolaimanLipi" pitchFamily="65" charset="0"/>
            </a:endParaRPr>
          </a:p>
        </p:txBody>
      </p:sp>
      <p:sp>
        <p:nvSpPr>
          <p:cNvPr id="37" name="AutoShape 9"/>
          <p:cNvSpPr>
            <a:spLocks noChangeArrowheads="1"/>
          </p:cNvSpPr>
          <p:nvPr/>
        </p:nvSpPr>
        <p:spPr bwMode="auto">
          <a:xfrm>
            <a:off x="1752600" y="4005942"/>
            <a:ext cx="2978150" cy="533400"/>
          </a:xfrm>
          <a:prstGeom prst="plaque">
            <a:avLst>
              <a:gd name="adj" fmla="val 16667"/>
            </a:avLst>
          </a:prstGeom>
          <a:gradFill rotWithShape="1">
            <a:gsLst>
              <a:gs pos="0">
                <a:srgbClr val="6F7534"/>
              </a:gs>
              <a:gs pos="100000">
                <a:srgbClr val="EFFC70"/>
              </a:gs>
            </a:gsLst>
            <a:lin ang="5400000" scaled="1"/>
          </a:gradFill>
          <a:ln w="9525">
            <a:solidFill>
              <a:schemeClr val="folHlink"/>
            </a:solidFill>
            <a:miter lim="800000"/>
            <a:headEnd/>
            <a:tailEnd/>
          </a:ln>
        </p:spPr>
        <p:txBody>
          <a:bodyPr wrap="none" lIns="91418" tIns="45710" rIns="91418" bIns="45710" anchor="ctr"/>
          <a:lstStyle/>
          <a:p>
            <a:pPr algn="ctr"/>
            <a:r>
              <a:rPr lang="bn-BD" sz="3000">
                <a:latin typeface="SolaimanLipi" pitchFamily="65" charset="0"/>
                <a:cs typeface="SolaimanLipi" pitchFamily="65" charset="0"/>
              </a:rPr>
              <a:t>মেইনফ্রেম কম্পিউটার</a:t>
            </a:r>
            <a:endParaRPr lang="en-US" sz="3000">
              <a:latin typeface="SolaimanLipi" pitchFamily="65" charset="0"/>
              <a:cs typeface="SolaimanLipi" pitchFamily="65" charset="0"/>
            </a:endParaRPr>
          </a:p>
        </p:txBody>
      </p:sp>
      <p:sp>
        <p:nvSpPr>
          <p:cNvPr id="38" name="AutoShape 10"/>
          <p:cNvSpPr>
            <a:spLocks noChangeArrowheads="1"/>
          </p:cNvSpPr>
          <p:nvPr/>
        </p:nvSpPr>
        <p:spPr bwMode="auto">
          <a:xfrm>
            <a:off x="6400800" y="4032932"/>
            <a:ext cx="2743200" cy="533400"/>
          </a:xfrm>
          <a:prstGeom prst="plaque">
            <a:avLst>
              <a:gd name="adj" fmla="val 16667"/>
            </a:avLst>
          </a:prstGeom>
          <a:gradFill rotWithShape="1">
            <a:gsLst>
              <a:gs pos="0">
                <a:srgbClr val="6F7534"/>
              </a:gs>
              <a:gs pos="100000">
                <a:srgbClr val="EFFC70"/>
              </a:gs>
            </a:gsLst>
            <a:lin ang="5400000" scaled="1"/>
          </a:gradFill>
          <a:ln w="9525">
            <a:solidFill>
              <a:schemeClr val="folHlink"/>
            </a:solidFill>
            <a:miter lim="800000"/>
            <a:headEnd/>
            <a:tailEnd/>
          </a:ln>
        </p:spPr>
        <p:txBody>
          <a:bodyPr wrap="none" lIns="91418" tIns="45710" rIns="91418" bIns="45710" anchor="ctr"/>
          <a:lstStyle/>
          <a:p>
            <a:pPr algn="ctr"/>
            <a:r>
              <a:rPr lang="bn-BD" sz="3000">
                <a:latin typeface="SolaimanLipi" pitchFamily="65" charset="0"/>
                <a:cs typeface="SolaimanLipi" pitchFamily="65" charset="0"/>
              </a:rPr>
              <a:t>মাইক্রো কম্পিউটার</a:t>
            </a:r>
            <a:endParaRPr lang="en-US" sz="3000">
              <a:latin typeface="SolaimanLipi" pitchFamily="65" charset="0"/>
              <a:cs typeface="SolaimanLipi" pitchFamily="65" charset="0"/>
            </a:endParaRPr>
          </a:p>
        </p:txBody>
      </p:sp>
      <p:pic>
        <p:nvPicPr>
          <p:cNvPr id="42" name="Picture 5" descr="atlas_bi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0440" y="4024087"/>
            <a:ext cx="1693132" cy="24529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3" name="Picture 6" descr="mainframe computer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2173198" y="4572000"/>
            <a:ext cx="2246402" cy="1905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4" name="Picture 5" descr="mini com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4724400" y="3995058"/>
            <a:ext cx="1752600" cy="2438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5" name="Picture 6" descr="micro"/>
          <p:cNvPicPr>
            <a:picLocks noChangeAspect="1" noChangeArrowheads="1"/>
          </p:cNvPicPr>
          <p:nvPr/>
        </p:nvPicPr>
        <p:blipFill>
          <a:blip r:embed="rId6"/>
          <a:srcRect/>
          <a:stretch>
            <a:fillRect/>
          </a:stretch>
        </p:blipFill>
        <p:spPr bwMode="auto">
          <a:xfrm>
            <a:off x="6858000" y="4619172"/>
            <a:ext cx="2133600" cy="184331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8" presetClass="entr" presetSubtype="1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13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7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500"/>
                            </p:stCondLst>
                            <p:childTnLst>
                              <p:par>
                                <p:cTn id="21" presetID="17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2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2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2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2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37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7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4" fill="hold">
                      <p:stCondLst>
                        <p:cond delay="indefinite"/>
                      </p:stCondLst>
                      <p:childTnLst>
                        <p:par>
                          <p:cTn id="45" fill="hold">
                            <p:stCondLst>
                              <p:cond delay="0"/>
                            </p:stCondLst>
                            <p:childTnLst>
                              <p:par>
                                <p:cTn id="46" presetID="21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4)">
                                      <p:cBhvr>
                                        <p:cTn id="48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>
                      <p:stCondLst>
                        <p:cond delay="indefinite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17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3" dur="5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4" dur="5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2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9" dur="25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0" dur="25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1" dur="250" accel="50000" fill="hold">
                                          <p:stCondLst>
                                            <p:cond delay="25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2" dur="5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3" dur="25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4" dur="25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5" dur="250" accel="50000" fill="hold">
                                          <p:stCondLst>
                                            <p:cond delay="25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6" dur="5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7" fill="hold">
                      <p:stCondLst>
                        <p:cond delay="indefinite"/>
                      </p:stCondLst>
                      <p:childTnLst>
                        <p:par>
                          <p:cTn id="68" fill="hold">
                            <p:stCondLst>
                              <p:cond delay="0"/>
                            </p:stCondLst>
                            <p:childTnLst>
                              <p:par>
                                <p:cTn id="69" presetID="17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1" dur="5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2" dur="5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3" fill="hold">
                      <p:stCondLst>
                        <p:cond delay="indefinite"/>
                      </p:stCondLst>
                      <p:childTnLst>
                        <p:par>
                          <p:cTn id="74" fill="hold">
                            <p:stCondLst>
                              <p:cond delay="0"/>
                            </p:stCondLst>
                            <p:childTnLst>
                              <p:par>
                                <p:cTn id="75" presetID="2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7" dur="5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8" dur="5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9" fill="hold">
                      <p:stCondLst>
                        <p:cond delay="indefinite"/>
                      </p:stCondLst>
                      <p:childTnLst>
                        <p:par>
                          <p:cTn id="80" fill="hold">
                            <p:stCondLst>
                              <p:cond delay="0"/>
                            </p:stCondLst>
                            <p:childTnLst>
                              <p:par>
                                <p:cTn id="81" presetID="17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3" dur="5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4" dur="5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4" grpId="0" animBg="1"/>
      <p:bldP spid="35" grpId="0" animBg="1"/>
      <p:bldP spid="36" grpId="0" animBg="1"/>
      <p:bldP spid="37" grpId="0" animBg="1"/>
      <p:bldP spid="38" grpId="0" animBg="1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>
            <a:spLocks noChangeArrowheads="1"/>
          </p:cNvSpPr>
          <p:nvPr/>
        </p:nvSpPr>
        <p:spPr bwMode="auto">
          <a:xfrm>
            <a:off x="152400" y="0"/>
            <a:ext cx="6858000" cy="92333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r>
              <a:rPr lang="bn-BD" sz="5400" b="1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olaimanLipi" pitchFamily="65" charset="0"/>
                <a:ea typeface="NikoshBAN" pitchFamily="2" charset="0"/>
                <a:cs typeface="SolaimanLipi" pitchFamily="65" charset="0"/>
              </a:rPr>
              <a:t>কম্পিউটারের শ্রেণী বিভাগ</a:t>
            </a:r>
            <a:endParaRPr lang="en-US" sz="5400" b="1" dirty="0">
              <a:solidFill>
                <a:srgbClr val="FFFF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SolaimanLipi" pitchFamily="65" charset="0"/>
              <a:ea typeface="NikoshBAN" pitchFamily="2" charset="0"/>
              <a:cs typeface="SolaimanLipi" pitchFamily="65" charset="0"/>
            </a:endParaRPr>
          </a:p>
        </p:txBody>
      </p:sp>
      <p:grpSp>
        <p:nvGrpSpPr>
          <p:cNvPr id="3" name="Group 26"/>
          <p:cNvGrpSpPr>
            <a:grpSpLocks/>
          </p:cNvGrpSpPr>
          <p:nvPr/>
        </p:nvGrpSpPr>
        <p:grpSpPr bwMode="auto">
          <a:xfrm>
            <a:off x="76200" y="1066800"/>
            <a:ext cx="7772400" cy="762000"/>
            <a:chOff x="288" y="1776"/>
            <a:chExt cx="4992" cy="480"/>
          </a:xfrm>
        </p:grpSpPr>
        <p:pic>
          <p:nvPicPr>
            <p:cNvPr id="4" name="Picture 18" descr="led_square_orange"/>
            <p:cNvPicPr>
              <a:picLocks noChangeAspect="1" noChangeArrowheads="1"/>
            </p:cNvPicPr>
            <p:nvPr/>
          </p:nvPicPr>
          <p:blipFill>
            <a:blip r:embed="rId2"/>
            <a:srcRect/>
            <a:stretch>
              <a:fillRect/>
            </a:stretch>
          </p:blipFill>
          <p:spPr bwMode="auto">
            <a:xfrm>
              <a:off x="288" y="1776"/>
              <a:ext cx="4896" cy="48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5" name="Picture 13" descr="led_square_blue"/>
            <p:cNvPicPr>
              <a:picLocks noChangeAspect="1" noChangeArrowheads="1"/>
            </p:cNvPicPr>
            <p:nvPr/>
          </p:nvPicPr>
          <p:blipFill>
            <a:blip r:embed="rId3"/>
            <a:srcRect/>
            <a:stretch>
              <a:fillRect/>
            </a:stretch>
          </p:blipFill>
          <p:spPr bwMode="auto">
            <a:xfrm>
              <a:off x="288" y="1776"/>
              <a:ext cx="480" cy="48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6" name="Text Box 19"/>
            <p:cNvSpPr txBox="1">
              <a:spLocks noChangeArrowheads="1"/>
            </p:cNvSpPr>
            <p:nvPr/>
          </p:nvSpPr>
          <p:spPr bwMode="auto">
            <a:xfrm>
              <a:off x="966" y="1832"/>
              <a:ext cx="4314" cy="346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91418" tIns="45710" rIns="91418" bIns="45710">
              <a:spAutoFit/>
            </a:bodyPr>
            <a:lstStyle/>
            <a:p>
              <a:pPr algn="l"/>
              <a:r>
                <a:rPr lang="en-US" sz="3000" dirty="0" err="1">
                  <a:latin typeface="SolaimanLipi" pitchFamily="65" charset="0"/>
                  <a:cs typeface="SolaimanLipi" pitchFamily="65" charset="0"/>
                </a:rPr>
                <a:t>সুপার</a:t>
              </a:r>
              <a:r>
                <a:rPr lang="en-US" sz="3000" dirty="0">
                  <a:latin typeface="SolaimanLipi" pitchFamily="65" charset="0"/>
                  <a:cs typeface="SolaimanLipi" pitchFamily="65" charset="0"/>
                </a:rPr>
                <a:t> </a:t>
              </a:r>
              <a:r>
                <a:rPr lang="en-US" sz="3000" dirty="0" err="1">
                  <a:latin typeface="SolaimanLipi" pitchFamily="65" charset="0"/>
                  <a:cs typeface="SolaimanLipi" pitchFamily="65" charset="0"/>
                </a:rPr>
                <a:t>কম্পিউটার</a:t>
              </a:r>
              <a:r>
                <a:rPr lang="en-US" sz="3000" dirty="0">
                  <a:latin typeface="SolaimanLipi" pitchFamily="65" charset="0"/>
                  <a:cs typeface="SolaimanLipi" pitchFamily="65" charset="0"/>
                </a:rPr>
                <a:t> (</a:t>
              </a:r>
              <a:r>
                <a:rPr lang="en-US" sz="3000" dirty="0">
                  <a:cs typeface="Times New Roman" panose="02020603050405020304" pitchFamily="18" charset="0"/>
                </a:rPr>
                <a:t>Super Computer)</a:t>
              </a:r>
            </a:p>
          </p:txBody>
        </p:sp>
      </p:grpSp>
      <p:pic>
        <p:nvPicPr>
          <p:cNvPr id="7" name="Picture 5" descr="atlas_big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5410200" y="1828800"/>
            <a:ext cx="3645531" cy="4495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8" name="Rectangle 7"/>
          <p:cNvSpPr/>
          <p:nvPr/>
        </p:nvSpPr>
        <p:spPr>
          <a:xfrm>
            <a:off x="228600" y="1828800"/>
            <a:ext cx="5029200" cy="438581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buFont typeface="Wingdings" pitchFamily="2" charset="2"/>
              <a:buChar char=""/>
            </a:pPr>
            <a:r>
              <a:rPr lang="en-US" sz="3100" dirty="0" err="1" smtClean="0">
                <a:solidFill>
                  <a:schemeClr val="accent6"/>
                </a:solidFill>
                <a:latin typeface="SolaimanLipi" pitchFamily="65" charset="0"/>
                <a:cs typeface="SolaimanLipi" pitchFamily="65" charset="0"/>
              </a:rPr>
              <a:t>সুপার</a:t>
            </a:r>
            <a:r>
              <a:rPr lang="en-US" sz="3100" dirty="0" smtClean="0">
                <a:solidFill>
                  <a:schemeClr val="accent6"/>
                </a:solidFill>
                <a:latin typeface="SolaimanLipi" pitchFamily="65" charset="0"/>
                <a:cs typeface="SolaimanLipi" pitchFamily="65" charset="0"/>
              </a:rPr>
              <a:t> </a:t>
            </a:r>
            <a:r>
              <a:rPr lang="en-US" sz="3100" dirty="0" err="1" smtClean="0">
                <a:solidFill>
                  <a:schemeClr val="accent6"/>
                </a:solidFill>
                <a:latin typeface="SolaimanLipi" pitchFamily="65" charset="0"/>
                <a:cs typeface="SolaimanLipi" pitchFamily="65" charset="0"/>
              </a:rPr>
              <a:t>কম্পিউটার</a:t>
            </a:r>
            <a:r>
              <a:rPr lang="en-US" sz="3100" dirty="0" smtClean="0">
                <a:solidFill>
                  <a:schemeClr val="accent6"/>
                </a:solidFill>
                <a:latin typeface="SolaimanLipi" pitchFamily="65" charset="0"/>
                <a:cs typeface="SolaimanLipi" pitchFamily="65" charset="0"/>
              </a:rPr>
              <a:t> </a:t>
            </a:r>
            <a:r>
              <a:rPr lang="en-US" sz="3100" dirty="0" err="1" smtClean="0">
                <a:solidFill>
                  <a:schemeClr val="accent6"/>
                </a:solidFill>
                <a:latin typeface="SolaimanLipi" pitchFamily="65" charset="0"/>
                <a:cs typeface="SolaimanLipi" pitchFamily="65" charset="0"/>
              </a:rPr>
              <a:t>হচ্ছে</a:t>
            </a:r>
            <a:r>
              <a:rPr lang="en-US" sz="3100" dirty="0" smtClean="0">
                <a:solidFill>
                  <a:schemeClr val="accent6"/>
                </a:solidFill>
                <a:latin typeface="SolaimanLipi" pitchFamily="65" charset="0"/>
                <a:cs typeface="SolaimanLipi" pitchFamily="65" charset="0"/>
              </a:rPr>
              <a:t> </a:t>
            </a:r>
            <a:r>
              <a:rPr lang="en-US" sz="3100" dirty="0" err="1" smtClean="0">
                <a:solidFill>
                  <a:schemeClr val="accent6"/>
                </a:solidFill>
                <a:latin typeface="SolaimanLipi" pitchFamily="65" charset="0"/>
                <a:cs typeface="SolaimanLipi" pitchFamily="65" charset="0"/>
              </a:rPr>
              <a:t>সবচেয়ে</a:t>
            </a:r>
            <a:r>
              <a:rPr lang="en-US" sz="3100" dirty="0" smtClean="0">
                <a:solidFill>
                  <a:schemeClr val="accent6"/>
                </a:solidFill>
                <a:latin typeface="SolaimanLipi" pitchFamily="65" charset="0"/>
                <a:cs typeface="SolaimanLipi" pitchFamily="65" charset="0"/>
              </a:rPr>
              <a:t> </a:t>
            </a:r>
            <a:r>
              <a:rPr lang="en-US" sz="3100" dirty="0" err="1" smtClean="0">
                <a:solidFill>
                  <a:schemeClr val="accent6"/>
                </a:solidFill>
                <a:latin typeface="SolaimanLipi" pitchFamily="65" charset="0"/>
                <a:cs typeface="SolaimanLipi" pitchFamily="65" charset="0"/>
              </a:rPr>
              <a:t>শক্তিশালী</a:t>
            </a:r>
            <a:r>
              <a:rPr lang="en-US" sz="3100" dirty="0" smtClean="0">
                <a:solidFill>
                  <a:schemeClr val="accent6"/>
                </a:solidFill>
                <a:latin typeface="SolaimanLipi" pitchFamily="65" charset="0"/>
                <a:cs typeface="SolaimanLipi" pitchFamily="65" charset="0"/>
              </a:rPr>
              <a:t>, </a:t>
            </a:r>
            <a:r>
              <a:rPr lang="en-US" sz="3100" dirty="0" err="1" smtClean="0">
                <a:solidFill>
                  <a:schemeClr val="accent6"/>
                </a:solidFill>
                <a:latin typeface="SolaimanLipi" pitchFamily="65" charset="0"/>
                <a:cs typeface="SolaimanLipi" pitchFamily="65" charset="0"/>
              </a:rPr>
              <a:t>দ্রুতগতিসম্পন্ন</a:t>
            </a:r>
            <a:r>
              <a:rPr lang="en-US" sz="3100" dirty="0" smtClean="0">
                <a:solidFill>
                  <a:schemeClr val="accent6"/>
                </a:solidFill>
                <a:latin typeface="SolaimanLipi" pitchFamily="65" charset="0"/>
                <a:cs typeface="SolaimanLipi" pitchFamily="65" charset="0"/>
              </a:rPr>
              <a:t> </a:t>
            </a:r>
            <a:endParaRPr lang="bn-BD" sz="3100" dirty="0" smtClean="0">
              <a:solidFill>
                <a:schemeClr val="accent6"/>
              </a:solidFill>
              <a:latin typeface="SolaimanLipi" pitchFamily="65" charset="0"/>
              <a:cs typeface="SolaimanLipi" pitchFamily="65" charset="0"/>
            </a:endParaRPr>
          </a:p>
          <a:p>
            <a:pPr algn="just">
              <a:buFont typeface="Wingdings" pitchFamily="2" charset="2"/>
              <a:buChar char=""/>
            </a:pPr>
            <a:r>
              <a:rPr lang="en-US" sz="3100" dirty="0" smtClean="0">
                <a:latin typeface="SolaimanLipi" pitchFamily="65" charset="0"/>
                <a:cs typeface="SolaimanLipi" pitchFamily="65" charset="0"/>
              </a:rPr>
              <a:t>এ</a:t>
            </a:r>
            <a:r>
              <a:rPr lang="bn-BD" sz="3100" dirty="0" smtClean="0">
                <a:latin typeface="SolaimanLipi" pitchFamily="65" charset="0"/>
                <a:cs typeface="SolaimanLipi" pitchFamily="65" charset="0"/>
              </a:rPr>
              <a:t>ই</a:t>
            </a:r>
            <a:r>
              <a:rPr lang="en-US" sz="3100" dirty="0" smtClean="0">
                <a:latin typeface="SolaimanLipi" pitchFamily="65" charset="0"/>
                <a:cs typeface="SolaimanLipi" pitchFamily="65" charset="0"/>
              </a:rPr>
              <a:t> </a:t>
            </a:r>
            <a:r>
              <a:rPr lang="en-US" sz="3100" dirty="0" err="1" smtClean="0">
                <a:latin typeface="SolaimanLipi" pitchFamily="65" charset="0"/>
                <a:cs typeface="SolaimanLipi" pitchFamily="65" charset="0"/>
              </a:rPr>
              <a:t>কম্পিউটার</a:t>
            </a:r>
            <a:r>
              <a:rPr lang="bn-BD" sz="3100" dirty="0" smtClean="0">
                <a:latin typeface="SolaimanLipi" pitchFamily="65" charset="0"/>
                <a:cs typeface="SolaimanLipi" pitchFamily="65" charset="0"/>
              </a:rPr>
              <a:t> </a:t>
            </a:r>
            <a:r>
              <a:rPr lang="en-US" sz="3100" dirty="0" err="1" smtClean="0">
                <a:latin typeface="SolaimanLipi" pitchFamily="65" charset="0"/>
                <a:cs typeface="SolaimanLipi" pitchFamily="65" charset="0"/>
              </a:rPr>
              <a:t>গুলোর</a:t>
            </a:r>
            <a:r>
              <a:rPr lang="en-US" sz="3100" dirty="0" smtClean="0">
                <a:latin typeface="SolaimanLipi" pitchFamily="65" charset="0"/>
                <a:cs typeface="SolaimanLipi" pitchFamily="65" charset="0"/>
              </a:rPr>
              <a:t> </a:t>
            </a:r>
            <a:r>
              <a:rPr lang="en-US" sz="3100" dirty="0" err="1" smtClean="0">
                <a:latin typeface="SolaimanLipi" pitchFamily="65" charset="0"/>
                <a:cs typeface="SolaimanLipi" pitchFamily="65" charset="0"/>
              </a:rPr>
              <a:t>তথ্য</a:t>
            </a:r>
            <a:r>
              <a:rPr lang="en-US" sz="3100" dirty="0" smtClean="0">
                <a:latin typeface="SolaimanLipi" pitchFamily="65" charset="0"/>
                <a:cs typeface="SolaimanLipi" pitchFamily="65" charset="0"/>
              </a:rPr>
              <a:t> </a:t>
            </a:r>
            <a:r>
              <a:rPr lang="en-US" sz="3100" dirty="0" err="1" smtClean="0">
                <a:latin typeface="SolaimanLipi" pitchFamily="65" charset="0"/>
                <a:cs typeface="SolaimanLipi" pitchFamily="65" charset="0"/>
              </a:rPr>
              <a:t>সংরক্ষণ</a:t>
            </a:r>
            <a:r>
              <a:rPr lang="en-US" sz="3100" dirty="0" smtClean="0">
                <a:latin typeface="SolaimanLipi" pitchFamily="65" charset="0"/>
                <a:cs typeface="SolaimanLipi" pitchFamily="65" charset="0"/>
              </a:rPr>
              <a:t> </a:t>
            </a:r>
            <a:r>
              <a:rPr lang="en-US" sz="3100" dirty="0" err="1" smtClean="0">
                <a:latin typeface="SolaimanLipi" pitchFamily="65" charset="0"/>
                <a:cs typeface="SolaimanLipi" pitchFamily="65" charset="0"/>
              </a:rPr>
              <a:t>ক্ষমতা</a:t>
            </a:r>
            <a:r>
              <a:rPr lang="en-US" sz="3100" dirty="0" smtClean="0">
                <a:latin typeface="SolaimanLipi" pitchFamily="65" charset="0"/>
                <a:cs typeface="SolaimanLipi" pitchFamily="65" charset="0"/>
              </a:rPr>
              <a:t>, </a:t>
            </a:r>
            <a:r>
              <a:rPr lang="en-US" sz="3100" dirty="0" err="1" smtClean="0">
                <a:latin typeface="SolaimanLipi" pitchFamily="65" charset="0"/>
                <a:cs typeface="SolaimanLipi" pitchFamily="65" charset="0"/>
              </a:rPr>
              <a:t>কার্য</a:t>
            </a:r>
            <a:r>
              <a:rPr lang="en-US" sz="3100" dirty="0" smtClean="0">
                <a:latin typeface="SolaimanLipi" pitchFamily="65" charset="0"/>
                <a:cs typeface="SolaimanLipi" pitchFamily="65" charset="0"/>
              </a:rPr>
              <a:t> </a:t>
            </a:r>
            <a:r>
              <a:rPr lang="en-US" sz="3100" dirty="0" err="1" smtClean="0">
                <a:latin typeface="SolaimanLipi" pitchFamily="65" charset="0"/>
                <a:cs typeface="SolaimanLipi" pitchFamily="65" charset="0"/>
              </a:rPr>
              <a:t>সম্পাদনের</a:t>
            </a:r>
            <a:r>
              <a:rPr lang="en-US" sz="3100" dirty="0" smtClean="0">
                <a:latin typeface="SolaimanLipi" pitchFamily="65" charset="0"/>
                <a:cs typeface="SolaimanLipi" pitchFamily="65" charset="0"/>
              </a:rPr>
              <a:t> </a:t>
            </a:r>
            <a:r>
              <a:rPr lang="en-US" sz="3100" dirty="0" err="1" smtClean="0">
                <a:latin typeface="SolaimanLipi" pitchFamily="65" charset="0"/>
                <a:cs typeface="SolaimanLipi" pitchFamily="65" charset="0"/>
              </a:rPr>
              <a:t>বা</a:t>
            </a:r>
            <a:r>
              <a:rPr lang="en-US" sz="3100" dirty="0" smtClean="0">
                <a:latin typeface="SolaimanLipi" pitchFamily="65" charset="0"/>
                <a:cs typeface="SolaimanLipi" pitchFamily="65" charset="0"/>
              </a:rPr>
              <a:t> </a:t>
            </a:r>
            <a:r>
              <a:rPr lang="en-US" sz="3100" dirty="0" err="1" smtClean="0">
                <a:latin typeface="SolaimanLipi" pitchFamily="65" charset="0"/>
                <a:cs typeface="SolaimanLipi" pitchFamily="65" charset="0"/>
              </a:rPr>
              <a:t>তথ্য</a:t>
            </a:r>
            <a:r>
              <a:rPr lang="en-US" sz="3100" dirty="0" smtClean="0">
                <a:latin typeface="SolaimanLipi" pitchFamily="65" charset="0"/>
                <a:cs typeface="SolaimanLipi" pitchFamily="65" charset="0"/>
              </a:rPr>
              <a:t> </a:t>
            </a:r>
            <a:r>
              <a:rPr lang="en-US" sz="3100" dirty="0" err="1" smtClean="0">
                <a:latin typeface="SolaimanLipi" pitchFamily="65" charset="0"/>
                <a:cs typeface="SolaimanLipi" pitchFamily="65" charset="0"/>
              </a:rPr>
              <a:t>প্রক্রিয়াকরণের</a:t>
            </a:r>
            <a:r>
              <a:rPr lang="en-US" sz="3100" dirty="0" smtClean="0">
                <a:latin typeface="SolaimanLipi" pitchFamily="65" charset="0"/>
                <a:cs typeface="SolaimanLipi" pitchFamily="65" charset="0"/>
              </a:rPr>
              <a:t> </a:t>
            </a:r>
            <a:r>
              <a:rPr lang="en-US" sz="3100" dirty="0" err="1" smtClean="0">
                <a:latin typeface="SolaimanLipi" pitchFamily="65" charset="0"/>
                <a:cs typeface="SolaimanLipi" pitchFamily="65" charset="0"/>
              </a:rPr>
              <a:t>দ্রুততা</a:t>
            </a:r>
            <a:r>
              <a:rPr lang="en-US" sz="3100" dirty="0" smtClean="0">
                <a:latin typeface="SolaimanLipi" pitchFamily="65" charset="0"/>
                <a:cs typeface="SolaimanLipi" pitchFamily="65" charset="0"/>
              </a:rPr>
              <a:t> </a:t>
            </a:r>
            <a:r>
              <a:rPr lang="en-US" sz="3100" dirty="0" err="1" smtClean="0">
                <a:latin typeface="SolaimanLipi" pitchFamily="65" charset="0"/>
                <a:cs typeface="SolaimanLipi" pitchFamily="65" charset="0"/>
              </a:rPr>
              <a:t>অবিশ্বাস্য</a:t>
            </a:r>
            <a:r>
              <a:rPr lang="en-US" sz="3100" dirty="0" smtClean="0">
                <a:latin typeface="SolaimanLipi" pitchFamily="65" charset="0"/>
                <a:cs typeface="SolaimanLipi" pitchFamily="65" charset="0"/>
              </a:rPr>
              <a:t> </a:t>
            </a:r>
            <a:r>
              <a:rPr lang="en-US" sz="3100" dirty="0" err="1" smtClean="0">
                <a:latin typeface="SolaimanLipi" pitchFamily="65" charset="0"/>
                <a:cs typeface="SolaimanLipi" pitchFamily="65" charset="0"/>
              </a:rPr>
              <a:t>রকমের</a:t>
            </a:r>
            <a:r>
              <a:rPr lang="en-US" sz="3100" dirty="0" smtClean="0">
                <a:latin typeface="SolaimanLipi" pitchFamily="65" charset="0"/>
                <a:cs typeface="SolaimanLipi" pitchFamily="65" charset="0"/>
              </a:rPr>
              <a:t>। </a:t>
            </a:r>
            <a:endParaRPr lang="bn-BD" sz="3100" dirty="0" smtClean="0">
              <a:latin typeface="SolaimanLipi" pitchFamily="65" charset="0"/>
              <a:cs typeface="SolaimanLipi" pitchFamily="65" charset="0"/>
            </a:endParaRPr>
          </a:p>
          <a:p>
            <a:pPr algn="just">
              <a:buFont typeface="Wingdings" pitchFamily="2" charset="2"/>
              <a:buChar char=""/>
            </a:pPr>
            <a:r>
              <a:rPr lang="en-US" sz="3100" dirty="0" err="1" smtClean="0">
                <a:solidFill>
                  <a:srgbClr val="005200"/>
                </a:solidFill>
                <a:latin typeface="SolaimanLipi" pitchFamily="65" charset="0"/>
                <a:cs typeface="SolaimanLipi" pitchFamily="65" charset="0"/>
              </a:rPr>
              <a:t>সুপার</a:t>
            </a:r>
            <a:r>
              <a:rPr lang="en-US" sz="3100" dirty="0" smtClean="0">
                <a:solidFill>
                  <a:srgbClr val="005200"/>
                </a:solidFill>
                <a:latin typeface="SolaimanLipi" pitchFamily="65" charset="0"/>
                <a:cs typeface="SolaimanLipi" pitchFamily="65" charset="0"/>
              </a:rPr>
              <a:t> </a:t>
            </a:r>
            <a:r>
              <a:rPr lang="en-US" sz="3100" dirty="0" err="1" smtClean="0">
                <a:solidFill>
                  <a:srgbClr val="005200"/>
                </a:solidFill>
                <a:latin typeface="SolaimanLipi" pitchFamily="65" charset="0"/>
                <a:cs typeface="SolaimanLipi" pitchFamily="65" charset="0"/>
              </a:rPr>
              <a:t>কম্পিউটারের</a:t>
            </a:r>
            <a:r>
              <a:rPr lang="en-US" sz="3100" dirty="0" smtClean="0">
                <a:solidFill>
                  <a:srgbClr val="005200"/>
                </a:solidFill>
                <a:latin typeface="SolaimanLipi" pitchFamily="65" charset="0"/>
                <a:cs typeface="SolaimanLipi" pitchFamily="65" charset="0"/>
              </a:rPr>
              <a:t> </a:t>
            </a:r>
            <a:r>
              <a:rPr lang="en-US" sz="3100" dirty="0" err="1" smtClean="0">
                <a:solidFill>
                  <a:srgbClr val="005200"/>
                </a:solidFill>
                <a:latin typeface="SolaimanLipi" pitchFamily="65" charset="0"/>
                <a:cs typeface="SolaimanLipi" pitchFamily="65" charset="0"/>
              </a:rPr>
              <a:t>সাহায্যে</a:t>
            </a:r>
            <a:r>
              <a:rPr lang="en-US" sz="3100" dirty="0" smtClean="0">
                <a:solidFill>
                  <a:srgbClr val="005200"/>
                </a:solidFill>
                <a:latin typeface="SolaimanLipi" pitchFamily="65" charset="0"/>
                <a:cs typeface="SolaimanLipi" pitchFamily="65" charset="0"/>
              </a:rPr>
              <a:t> </a:t>
            </a:r>
            <a:r>
              <a:rPr lang="en-US" sz="3100" dirty="0" err="1" smtClean="0">
                <a:solidFill>
                  <a:srgbClr val="005200"/>
                </a:solidFill>
                <a:latin typeface="SolaimanLipi" pitchFamily="65" charset="0"/>
                <a:cs typeface="SolaimanLipi" pitchFamily="65" charset="0"/>
              </a:rPr>
              <a:t>অত্যান্ত</a:t>
            </a:r>
            <a:r>
              <a:rPr lang="en-US" sz="3100" dirty="0" smtClean="0">
                <a:solidFill>
                  <a:srgbClr val="005200"/>
                </a:solidFill>
                <a:latin typeface="SolaimanLipi" pitchFamily="65" charset="0"/>
                <a:cs typeface="SolaimanLipi" pitchFamily="65" charset="0"/>
              </a:rPr>
              <a:t> </a:t>
            </a:r>
            <a:r>
              <a:rPr lang="en-US" sz="3100" dirty="0" err="1" smtClean="0">
                <a:solidFill>
                  <a:srgbClr val="005200"/>
                </a:solidFill>
                <a:latin typeface="SolaimanLipi" pitchFamily="65" charset="0"/>
                <a:cs typeface="SolaimanLipi" pitchFamily="65" charset="0"/>
              </a:rPr>
              <a:t>সূক্ষ্ম</a:t>
            </a:r>
            <a:r>
              <a:rPr lang="en-US" sz="3100" dirty="0" smtClean="0">
                <a:solidFill>
                  <a:srgbClr val="005200"/>
                </a:solidFill>
                <a:latin typeface="SolaimanLipi" pitchFamily="65" charset="0"/>
                <a:cs typeface="SolaimanLipi" pitchFamily="65" charset="0"/>
              </a:rPr>
              <a:t> ও </a:t>
            </a:r>
            <a:r>
              <a:rPr lang="en-US" sz="3100" dirty="0" err="1" smtClean="0">
                <a:solidFill>
                  <a:srgbClr val="005200"/>
                </a:solidFill>
                <a:latin typeface="SolaimanLipi" pitchFamily="65" charset="0"/>
                <a:cs typeface="SolaimanLipi" pitchFamily="65" charset="0"/>
              </a:rPr>
              <a:t>জটিল</a:t>
            </a:r>
            <a:r>
              <a:rPr lang="en-US" sz="3100" dirty="0" smtClean="0">
                <a:solidFill>
                  <a:srgbClr val="005200"/>
                </a:solidFill>
                <a:latin typeface="SolaimanLipi" pitchFamily="65" charset="0"/>
                <a:cs typeface="SolaimanLipi" pitchFamily="65" charset="0"/>
              </a:rPr>
              <a:t> </a:t>
            </a:r>
            <a:r>
              <a:rPr lang="en-US" sz="3100" dirty="0" err="1" smtClean="0">
                <a:solidFill>
                  <a:srgbClr val="005200"/>
                </a:solidFill>
                <a:latin typeface="SolaimanLipi" pitchFamily="65" charset="0"/>
                <a:cs typeface="SolaimanLipi" pitchFamily="65" charset="0"/>
              </a:rPr>
              <a:t>বৈজ্ঞানিক</a:t>
            </a:r>
            <a:r>
              <a:rPr lang="en-US" sz="3100" dirty="0" smtClean="0">
                <a:solidFill>
                  <a:srgbClr val="005200"/>
                </a:solidFill>
                <a:latin typeface="SolaimanLipi" pitchFamily="65" charset="0"/>
                <a:cs typeface="SolaimanLipi" pitchFamily="65" charset="0"/>
              </a:rPr>
              <a:t> </a:t>
            </a:r>
            <a:r>
              <a:rPr lang="en-US" sz="3100" dirty="0" err="1" smtClean="0">
                <a:solidFill>
                  <a:srgbClr val="005200"/>
                </a:solidFill>
                <a:latin typeface="SolaimanLipi" pitchFamily="65" charset="0"/>
                <a:cs typeface="SolaimanLipi" pitchFamily="65" charset="0"/>
              </a:rPr>
              <a:t>বিশ্লেষণের</a:t>
            </a:r>
            <a:r>
              <a:rPr lang="en-US" sz="3100" dirty="0" smtClean="0">
                <a:solidFill>
                  <a:srgbClr val="005200"/>
                </a:solidFill>
                <a:latin typeface="SolaimanLipi" pitchFamily="65" charset="0"/>
                <a:cs typeface="SolaimanLipi" pitchFamily="65" charset="0"/>
              </a:rPr>
              <a:t> </a:t>
            </a:r>
            <a:r>
              <a:rPr lang="en-US" sz="3100" dirty="0" err="1" smtClean="0">
                <a:solidFill>
                  <a:srgbClr val="005200"/>
                </a:solidFill>
                <a:latin typeface="SolaimanLipi" pitchFamily="65" charset="0"/>
                <a:cs typeface="SolaimanLipi" pitchFamily="65" charset="0"/>
              </a:rPr>
              <a:t>কাজ</a:t>
            </a:r>
            <a:r>
              <a:rPr lang="en-US" sz="3100" dirty="0" smtClean="0">
                <a:solidFill>
                  <a:srgbClr val="005200"/>
                </a:solidFill>
                <a:latin typeface="SolaimanLipi" pitchFamily="65" charset="0"/>
                <a:cs typeface="SolaimanLipi" pitchFamily="65" charset="0"/>
              </a:rPr>
              <a:t> </a:t>
            </a:r>
            <a:r>
              <a:rPr lang="en-US" sz="3100" dirty="0" err="1" smtClean="0">
                <a:solidFill>
                  <a:srgbClr val="005200"/>
                </a:solidFill>
                <a:latin typeface="SolaimanLipi" pitchFamily="65" charset="0"/>
                <a:cs typeface="SolaimanLipi" pitchFamily="65" charset="0"/>
              </a:rPr>
              <a:t>করা</a:t>
            </a:r>
            <a:r>
              <a:rPr lang="en-US" sz="3100" dirty="0" smtClean="0">
                <a:solidFill>
                  <a:srgbClr val="005200"/>
                </a:solidFill>
                <a:latin typeface="SolaimanLipi" pitchFamily="65" charset="0"/>
                <a:cs typeface="SolaimanLipi" pitchFamily="65" charset="0"/>
              </a:rPr>
              <a:t> </a:t>
            </a:r>
            <a:r>
              <a:rPr lang="en-US" sz="3100" dirty="0" err="1" smtClean="0">
                <a:solidFill>
                  <a:srgbClr val="005200"/>
                </a:solidFill>
                <a:latin typeface="SolaimanLipi" pitchFamily="65" charset="0"/>
                <a:cs typeface="SolaimanLipi" pitchFamily="65" charset="0"/>
              </a:rPr>
              <a:t>যায়</a:t>
            </a:r>
            <a:r>
              <a:rPr lang="en-US" sz="3100" dirty="0" smtClean="0">
                <a:solidFill>
                  <a:srgbClr val="005200"/>
                </a:solidFill>
                <a:latin typeface="SolaimanLipi" pitchFamily="65" charset="0"/>
                <a:cs typeface="SolaimanLipi" pitchFamily="65" charset="0"/>
              </a:rPr>
              <a:t>। </a:t>
            </a:r>
            <a:endParaRPr lang="bn-BD" sz="3100" dirty="0" smtClean="0">
              <a:solidFill>
                <a:srgbClr val="005200"/>
              </a:solidFill>
              <a:latin typeface="SolaimanLipi" pitchFamily="65" charset="0"/>
              <a:cs typeface="SolaimanLipi" pitchFamily="65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8" presetClass="entr" presetSubtype="1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11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2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18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2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10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2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37" dur="1000"/>
                                        <p:tgtEl>
                                          <p:spTgt spid="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42" dur="500"/>
                                        <p:tgtEl>
                                          <p:spTgt spid="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7"/>
          <p:cNvGrpSpPr>
            <a:grpSpLocks/>
          </p:cNvGrpSpPr>
          <p:nvPr/>
        </p:nvGrpSpPr>
        <p:grpSpPr bwMode="auto">
          <a:xfrm>
            <a:off x="152401" y="1143000"/>
            <a:ext cx="8153400" cy="762000"/>
            <a:chOff x="288" y="2352"/>
            <a:chExt cx="5307" cy="480"/>
          </a:xfrm>
        </p:grpSpPr>
        <p:pic>
          <p:nvPicPr>
            <p:cNvPr id="3" name="Picture 20" descr="led_square_orange"/>
            <p:cNvPicPr>
              <a:picLocks noChangeAspect="1" noChangeArrowheads="1"/>
            </p:cNvPicPr>
            <p:nvPr/>
          </p:nvPicPr>
          <p:blipFill>
            <a:blip r:embed="rId2"/>
            <a:srcRect/>
            <a:stretch>
              <a:fillRect/>
            </a:stretch>
          </p:blipFill>
          <p:spPr bwMode="auto">
            <a:xfrm>
              <a:off x="297" y="2352"/>
              <a:ext cx="4896" cy="48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4" name="Picture 14" descr="led_square_green"/>
            <p:cNvPicPr>
              <a:picLocks noChangeAspect="1" noChangeArrowheads="1"/>
            </p:cNvPicPr>
            <p:nvPr/>
          </p:nvPicPr>
          <p:blipFill>
            <a:blip r:embed="rId3"/>
            <a:srcRect/>
            <a:stretch>
              <a:fillRect/>
            </a:stretch>
          </p:blipFill>
          <p:spPr bwMode="auto">
            <a:xfrm>
              <a:off x="288" y="2352"/>
              <a:ext cx="480" cy="48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5" name="Text Box 21"/>
            <p:cNvSpPr txBox="1">
              <a:spLocks noChangeArrowheads="1"/>
            </p:cNvSpPr>
            <p:nvPr/>
          </p:nvSpPr>
          <p:spPr bwMode="auto">
            <a:xfrm>
              <a:off x="960" y="2408"/>
              <a:ext cx="4635" cy="346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91418" tIns="45710" rIns="91418" bIns="45710">
              <a:spAutoFit/>
            </a:bodyPr>
            <a:lstStyle/>
            <a:p>
              <a:pPr algn="l"/>
              <a:r>
                <a:rPr lang="en-US" sz="3000" dirty="0" err="1">
                  <a:latin typeface="SolaimanLipi" pitchFamily="65" charset="0"/>
                  <a:cs typeface="SolaimanLipi" pitchFamily="65" charset="0"/>
                </a:rPr>
                <a:t>মেইন</a:t>
              </a:r>
              <a:r>
                <a:rPr lang="en-US" sz="3000" dirty="0">
                  <a:latin typeface="SolaimanLipi" pitchFamily="65" charset="0"/>
                  <a:cs typeface="SolaimanLipi" pitchFamily="65" charset="0"/>
                </a:rPr>
                <a:t> </a:t>
              </a:r>
              <a:r>
                <a:rPr lang="en-US" sz="3000" dirty="0" err="1">
                  <a:latin typeface="SolaimanLipi" pitchFamily="65" charset="0"/>
                  <a:cs typeface="SolaimanLipi" pitchFamily="65" charset="0"/>
                </a:rPr>
                <a:t>কম্পিউটার</a:t>
              </a:r>
              <a:r>
                <a:rPr lang="en-US" sz="3000" dirty="0">
                  <a:latin typeface="SolaimanLipi" pitchFamily="65" charset="0"/>
                  <a:cs typeface="SolaimanLipi" pitchFamily="65" charset="0"/>
                </a:rPr>
                <a:t> (</a:t>
              </a:r>
              <a:r>
                <a:rPr lang="en-US" sz="3000" dirty="0">
                  <a:cs typeface="Times New Roman" panose="02020603050405020304" pitchFamily="18" charset="0"/>
                </a:rPr>
                <a:t>Main Computer</a:t>
              </a:r>
              <a:r>
                <a:rPr lang="bn-BD" sz="3000" dirty="0">
                  <a:cs typeface="SolaimanLipi" pitchFamily="65" charset="0"/>
                </a:rPr>
                <a:t>)</a:t>
              </a:r>
              <a:endParaRPr lang="en-US" sz="3000" dirty="0">
                <a:cs typeface="Times New Roman" panose="02020603050405020304" pitchFamily="18" charset="0"/>
              </a:endParaRPr>
            </a:p>
          </p:txBody>
        </p:sp>
      </p:grpSp>
      <p:pic>
        <p:nvPicPr>
          <p:cNvPr id="6" name="Picture 6" descr="mainframe computer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5334000" y="1981200"/>
            <a:ext cx="3795713" cy="44815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7" name="Rectangle 3"/>
          <p:cNvSpPr txBox="1">
            <a:spLocks noChangeArrowheads="1"/>
          </p:cNvSpPr>
          <p:nvPr/>
        </p:nvSpPr>
        <p:spPr>
          <a:xfrm>
            <a:off x="-76200" y="1807032"/>
            <a:ext cx="5395913" cy="4114800"/>
          </a:xfrm>
          <a:prstGeom prst="rect">
            <a:avLst/>
          </a:prstGeom>
        </p:spPr>
        <p:txBody>
          <a:bodyPr/>
          <a:lstStyle/>
          <a:p>
            <a:pPr marL="241300" marR="0" lvl="0" indent="-241300" algn="just" defTabSz="642938" rtl="0" eaLnBrk="1" fontAlgn="base" latinLnBrk="0" hangingPunct="1">
              <a:lnSpc>
                <a:spcPct val="9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 typeface="Wingdings" pitchFamily="2" charset="2"/>
              <a:buChar char=""/>
              <a:tabLst/>
              <a:defRPr/>
            </a:pPr>
            <a:r>
              <a:rPr kumimoji="0" lang="en-US" sz="3200" b="0" i="0" u="none" strike="noStrike" kern="0" cap="none" spc="-150" normalizeH="0" baseline="0" noProof="0" dirty="0" smtClean="0">
                <a:ln>
                  <a:noFill/>
                </a:ln>
                <a:solidFill>
                  <a:srgbClr val="003399"/>
                </a:solidFill>
                <a:effectLst/>
                <a:uLnTx/>
                <a:uFillTx/>
                <a:latin typeface="SolaimanLipi" pitchFamily="65" charset="0"/>
                <a:ea typeface="+mn-ea"/>
                <a:cs typeface="SolaimanLipi" pitchFamily="65" charset="0"/>
              </a:rPr>
              <a:t> </a:t>
            </a:r>
            <a:r>
              <a:rPr kumimoji="0" lang="en-US" sz="3200" b="0" i="0" u="none" strike="noStrike" kern="0" cap="none" spc="-150" normalizeH="0" baseline="0" noProof="0" dirty="0" err="1" smtClean="0">
                <a:ln>
                  <a:noFill/>
                </a:ln>
                <a:solidFill>
                  <a:srgbClr val="003399"/>
                </a:solidFill>
                <a:effectLst/>
                <a:uLnTx/>
                <a:uFillTx/>
                <a:latin typeface="SolaimanLipi" pitchFamily="65" charset="0"/>
                <a:ea typeface="+mn-ea"/>
                <a:cs typeface="SolaimanLipi" pitchFamily="65" charset="0"/>
              </a:rPr>
              <a:t>মেইনফ্রেম</a:t>
            </a:r>
            <a:r>
              <a:rPr kumimoji="0" lang="en-US" sz="3200" b="0" i="0" u="none" strike="noStrike" kern="0" cap="none" spc="-150" normalizeH="0" baseline="0" noProof="0" dirty="0" smtClean="0">
                <a:ln>
                  <a:noFill/>
                </a:ln>
                <a:solidFill>
                  <a:srgbClr val="003399"/>
                </a:solidFill>
                <a:effectLst/>
                <a:uLnTx/>
                <a:uFillTx/>
                <a:latin typeface="SolaimanLipi" pitchFamily="65" charset="0"/>
                <a:ea typeface="+mn-ea"/>
                <a:cs typeface="SolaimanLipi" pitchFamily="65" charset="0"/>
              </a:rPr>
              <a:t> </a:t>
            </a:r>
            <a:r>
              <a:rPr kumimoji="0" lang="en-US" sz="3200" b="0" i="0" u="none" strike="noStrike" kern="0" cap="none" spc="-150" normalizeH="0" baseline="0" noProof="0" dirty="0" err="1" smtClean="0">
                <a:ln>
                  <a:noFill/>
                </a:ln>
                <a:solidFill>
                  <a:srgbClr val="003399"/>
                </a:solidFill>
                <a:effectLst/>
                <a:uLnTx/>
                <a:uFillTx/>
                <a:latin typeface="SolaimanLipi" pitchFamily="65" charset="0"/>
                <a:ea typeface="+mn-ea"/>
                <a:cs typeface="SolaimanLipi" pitchFamily="65" charset="0"/>
              </a:rPr>
              <a:t>হচ্ছে</a:t>
            </a:r>
            <a:r>
              <a:rPr kumimoji="0" lang="en-US" sz="3200" b="0" i="0" u="none" strike="noStrike" kern="0" cap="none" spc="-150" normalizeH="0" baseline="0" noProof="0" dirty="0" smtClean="0">
                <a:ln>
                  <a:noFill/>
                </a:ln>
                <a:solidFill>
                  <a:srgbClr val="003399"/>
                </a:solidFill>
                <a:effectLst/>
                <a:uLnTx/>
                <a:uFillTx/>
                <a:latin typeface="SolaimanLipi" pitchFamily="65" charset="0"/>
                <a:ea typeface="+mn-ea"/>
                <a:cs typeface="SolaimanLipi" pitchFamily="65" charset="0"/>
              </a:rPr>
              <a:t> </a:t>
            </a:r>
            <a:r>
              <a:rPr kumimoji="0" lang="en-US" sz="3200" b="0" i="0" u="none" strike="noStrike" kern="0" cap="none" spc="-150" normalizeH="0" baseline="0" noProof="0" dirty="0" err="1" smtClean="0">
                <a:ln>
                  <a:noFill/>
                </a:ln>
                <a:solidFill>
                  <a:srgbClr val="003399"/>
                </a:solidFill>
                <a:effectLst/>
                <a:uLnTx/>
                <a:uFillTx/>
                <a:latin typeface="SolaimanLipi" pitchFamily="65" charset="0"/>
                <a:ea typeface="+mn-ea"/>
                <a:cs typeface="SolaimanLipi" pitchFamily="65" charset="0"/>
              </a:rPr>
              <a:t>এমন</a:t>
            </a:r>
            <a:r>
              <a:rPr kumimoji="0" lang="en-US" sz="3200" b="0" i="0" u="none" strike="noStrike" kern="0" cap="none" spc="-150" normalizeH="0" baseline="0" noProof="0" dirty="0" smtClean="0">
                <a:ln>
                  <a:noFill/>
                </a:ln>
                <a:solidFill>
                  <a:srgbClr val="003399"/>
                </a:solidFill>
                <a:effectLst/>
                <a:uLnTx/>
                <a:uFillTx/>
                <a:latin typeface="SolaimanLipi" pitchFamily="65" charset="0"/>
                <a:ea typeface="+mn-ea"/>
                <a:cs typeface="SolaimanLipi" pitchFamily="65" charset="0"/>
              </a:rPr>
              <a:t> </a:t>
            </a:r>
            <a:r>
              <a:rPr kumimoji="0" lang="en-US" sz="3200" b="0" i="0" u="none" strike="noStrike" kern="0" cap="none" spc="-150" normalizeH="0" baseline="0" noProof="0" dirty="0" err="1" smtClean="0">
                <a:ln>
                  <a:noFill/>
                </a:ln>
                <a:solidFill>
                  <a:srgbClr val="003399"/>
                </a:solidFill>
                <a:effectLst/>
                <a:uLnTx/>
                <a:uFillTx/>
                <a:latin typeface="SolaimanLipi" pitchFamily="65" charset="0"/>
                <a:ea typeface="+mn-ea"/>
                <a:cs typeface="SolaimanLipi" pitchFamily="65" charset="0"/>
              </a:rPr>
              <a:t>একটি</a:t>
            </a:r>
            <a:r>
              <a:rPr kumimoji="0" lang="en-US" sz="3200" b="0" i="0" u="none" strike="noStrike" kern="0" cap="none" spc="-150" normalizeH="0" baseline="0" noProof="0" dirty="0" smtClean="0">
                <a:ln>
                  <a:noFill/>
                </a:ln>
                <a:solidFill>
                  <a:srgbClr val="003399"/>
                </a:solidFill>
                <a:effectLst/>
                <a:uLnTx/>
                <a:uFillTx/>
                <a:latin typeface="SolaimanLipi" pitchFamily="65" charset="0"/>
                <a:ea typeface="+mn-ea"/>
                <a:cs typeface="SolaimanLipi" pitchFamily="65" charset="0"/>
              </a:rPr>
              <a:t> </a:t>
            </a:r>
            <a:r>
              <a:rPr kumimoji="0" lang="en-US" sz="3200" b="0" i="0" u="none" strike="noStrike" kern="0" cap="none" spc="-150" normalizeH="0" baseline="0" noProof="0" dirty="0" err="1" smtClean="0">
                <a:ln>
                  <a:noFill/>
                </a:ln>
                <a:solidFill>
                  <a:srgbClr val="003399"/>
                </a:solidFill>
                <a:effectLst/>
                <a:uLnTx/>
                <a:uFillTx/>
                <a:latin typeface="SolaimanLipi" pitchFamily="65" charset="0"/>
                <a:ea typeface="+mn-ea"/>
                <a:cs typeface="SolaimanLipi" pitchFamily="65" charset="0"/>
              </a:rPr>
              <a:t>বড়</a:t>
            </a:r>
            <a:r>
              <a:rPr kumimoji="0" lang="en-US" sz="3200" b="0" i="0" u="none" strike="noStrike" kern="0" cap="none" spc="-150" normalizeH="0" baseline="0" noProof="0" dirty="0" smtClean="0">
                <a:ln>
                  <a:noFill/>
                </a:ln>
                <a:solidFill>
                  <a:srgbClr val="003399"/>
                </a:solidFill>
                <a:effectLst/>
                <a:uLnTx/>
                <a:uFillTx/>
                <a:latin typeface="SolaimanLipi" pitchFamily="65" charset="0"/>
                <a:ea typeface="+mn-ea"/>
                <a:cs typeface="SolaimanLipi" pitchFamily="65" charset="0"/>
              </a:rPr>
              <a:t> </a:t>
            </a:r>
            <a:r>
              <a:rPr kumimoji="0" lang="en-US" sz="3200" b="0" i="0" u="none" strike="noStrike" kern="0" cap="none" spc="-150" normalizeH="0" baseline="0" noProof="0" dirty="0" err="1" smtClean="0">
                <a:ln>
                  <a:noFill/>
                </a:ln>
                <a:solidFill>
                  <a:srgbClr val="003399"/>
                </a:solidFill>
                <a:effectLst/>
                <a:uLnTx/>
                <a:uFillTx/>
                <a:latin typeface="SolaimanLipi" pitchFamily="65" charset="0"/>
                <a:ea typeface="+mn-ea"/>
                <a:cs typeface="SolaimanLipi" pitchFamily="65" charset="0"/>
              </a:rPr>
              <a:t>কম্পিউটার</a:t>
            </a:r>
            <a:r>
              <a:rPr kumimoji="0" lang="en-US" sz="3200" b="0" i="0" u="none" strike="noStrike" kern="0" cap="none" spc="-150" normalizeH="0" baseline="0" noProof="0" dirty="0" smtClean="0">
                <a:ln>
                  <a:noFill/>
                </a:ln>
                <a:solidFill>
                  <a:srgbClr val="003399"/>
                </a:solidFill>
                <a:effectLst/>
                <a:uLnTx/>
                <a:uFillTx/>
                <a:latin typeface="SolaimanLipi" pitchFamily="65" charset="0"/>
                <a:ea typeface="+mn-ea"/>
                <a:cs typeface="SolaimanLipi" pitchFamily="65" charset="0"/>
              </a:rPr>
              <a:t> </a:t>
            </a:r>
            <a:r>
              <a:rPr kumimoji="0" lang="en-US" sz="3200" b="0" i="0" u="none" strike="noStrike" kern="0" cap="none" spc="-150" normalizeH="0" baseline="0" noProof="0" dirty="0" err="1" smtClean="0">
                <a:ln>
                  <a:noFill/>
                </a:ln>
                <a:solidFill>
                  <a:srgbClr val="003399"/>
                </a:solidFill>
                <a:effectLst/>
                <a:uLnTx/>
                <a:uFillTx/>
                <a:latin typeface="SolaimanLipi" pitchFamily="65" charset="0"/>
                <a:ea typeface="+mn-ea"/>
                <a:cs typeface="SolaimanLipi" pitchFamily="65" charset="0"/>
              </a:rPr>
              <a:t>যার</a:t>
            </a:r>
            <a:r>
              <a:rPr kumimoji="0" lang="en-US" sz="3200" b="0" i="0" u="none" strike="noStrike" kern="0" cap="none" spc="-150" normalizeH="0" baseline="0" noProof="0" dirty="0" smtClean="0">
                <a:ln>
                  <a:noFill/>
                </a:ln>
                <a:solidFill>
                  <a:srgbClr val="003399"/>
                </a:solidFill>
                <a:effectLst/>
                <a:uLnTx/>
                <a:uFillTx/>
                <a:latin typeface="SolaimanLipi" pitchFamily="65" charset="0"/>
                <a:ea typeface="+mn-ea"/>
                <a:cs typeface="SolaimanLipi" pitchFamily="65" charset="0"/>
              </a:rPr>
              <a:t> </a:t>
            </a:r>
            <a:r>
              <a:rPr kumimoji="0" lang="en-US" sz="3200" b="0" i="0" u="none" strike="noStrike" kern="0" cap="none" spc="-150" normalizeH="0" baseline="0" noProof="0" dirty="0" err="1" smtClean="0">
                <a:ln>
                  <a:noFill/>
                </a:ln>
                <a:solidFill>
                  <a:srgbClr val="003399"/>
                </a:solidFill>
                <a:effectLst/>
                <a:uLnTx/>
                <a:uFillTx/>
                <a:latin typeface="SolaimanLipi" pitchFamily="65" charset="0"/>
                <a:ea typeface="+mn-ea"/>
                <a:cs typeface="SolaimanLipi" pitchFamily="65" charset="0"/>
              </a:rPr>
              <a:t>সাথে</a:t>
            </a:r>
            <a:r>
              <a:rPr kumimoji="0" lang="en-US" sz="3200" b="0" i="0" u="none" strike="noStrike" kern="0" cap="none" spc="-150" normalizeH="0" baseline="0" noProof="0" dirty="0" smtClean="0">
                <a:ln>
                  <a:noFill/>
                </a:ln>
                <a:solidFill>
                  <a:srgbClr val="003399"/>
                </a:solidFill>
                <a:effectLst/>
                <a:uLnTx/>
                <a:uFillTx/>
                <a:latin typeface="SolaimanLipi" pitchFamily="65" charset="0"/>
                <a:ea typeface="+mn-ea"/>
                <a:cs typeface="SolaimanLipi" pitchFamily="65" charset="0"/>
              </a:rPr>
              <a:t> </a:t>
            </a:r>
            <a:r>
              <a:rPr kumimoji="0" lang="en-US" sz="3200" b="0" i="0" u="none" strike="noStrike" kern="0" cap="none" spc="-150" normalizeH="0" baseline="0" noProof="0" dirty="0" err="1" smtClean="0">
                <a:ln>
                  <a:noFill/>
                </a:ln>
                <a:solidFill>
                  <a:srgbClr val="003399"/>
                </a:solidFill>
                <a:effectLst/>
                <a:uLnTx/>
                <a:uFillTx/>
                <a:latin typeface="SolaimanLipi" pitchFamily="65" charset="0"/>
                <a:ea typeface="+mn-ea"/>
                <a:cs typeface="SolaimanLipi" pitchFamily="65" charset="0"/>
              </a:rPr>
              <a:t>টারমিনাল</a:t>
            </a:r>
            <a:r>
              <a:rPr kumimoji="0" lang="en-US" sz="3200" b="0" i="0" u="none" strike="noStrike" kern="0" cap="none" spc="-150" normalizeH="0" baseline="0" noProof="0" dirty="0" smtClean="0">
                <a:ln>
                  <a:noFill/>
                </a:ln>
                <a:solidFill>
                  <a:srgbClr val="003399"/>
                </a:solidFill>
                <a:effectLst/>
                <a:uLnTx/>
                <a:uFillTx/>
                <a:latin typeface="SolaimanLipi" pitchFamily="65" charset="0"/>
                <a:ea typeface="+mn-ea"/>
                <a:cs typeface="SolaimanLipi" pitchFamily="65" charset="0"/>
              </a:rPr>
              <a:t> </a:t>
            </a:r>
            <a:r>
              <a:rPr kumimoji="0" lang="en-US" sz="3200" b="0" i="0" u="none" strike="noStrike" kern="0" cap="none" spc="-150" normalizeH="0" baseline="0" noProof="0" dirty="0" err="1" smtClean="0">
                <a:ln>
                  <a:noFill/>
                </a:ln>
                <a:solidFill>
                  <a:srgbClr val="003399"/>
                </a:solidFill>
                <a:effectLst/>
                <a:uLnTx/>
                <a:uFillTx/>
                <a:latin typeface="SolaimanLipi" pitchFamily="65" charset="0"/>
                <a:ea typeface="+mn-ea"/>
                <a:cs typeface="SolaimanLipi" pitchFamily="65" charset="0"/>
              </a:rPr>
              <a:t>যুক্ত</a:t>
            </a:r>
            <a:r>
              <a:rPr kumimoji="0" lang="en-US" sz="3200" b="0" i="0" u="none" strike="noStrike" kern="0" cap="none" spc="-150" normalizeH="0" baseline="0" noProof="0" dirty="0" smtClean="0">
                <a:ln>
                  <a:noFill/>
                </a:ln>
                <a:solidFill>
                  <a:srgbClr val="003399"/>
                </a:solidFill>
                <a:effectLst/>
                <a:uLnTx/>
                <a:uFillTx/>
                <a:latin typeface="SolaimanLipi" pitchFamily="65" charset="0"/>
                <a:ea typeface="+mn-ea"/>
                <a:cs typeface="SolaimanLipi" pitchFamily="65" charset="0"/>
              </a:rPr>
              <a:t> </a:t>
            </a:r>
            <a:r>
              <a:rPr kumimoji="0" lang="en-US" sz="3200" b="0" i="0" u="none" strike="noStrike" kern="0" cap="none" spc="-150" normalizeH="0" baseline="0" noProof="0" dirty="0" err="1" smtClean="0">
                <a:ln>
                  <a:noFill/>
                </a:ln>
                <a:solidFill>
                  <a:srgbClr val="003399"/>
                </a:solidFill>
                <a:effectLst/>
                <a:uLnTx/>
                <a:uFillTx/>
                <a:latin typeface="SolaimanLipi" pitchFamily="65" charset="0"/>
                <a:ea typeface="+mn-ea"/>
                <a:cs typeface="SolaimanLipi" pitchFamily="65" charset="0"/>
              </a:rPr>
              <a:t>করে</a:t>
            </a:r>
            <a:r>
              <a:rPr kumimoji="0" lang="en-US" sz="3200" b="0" i="0" u="none" strike="noStrike" kern="0" cap="none" spc="-150" normalizeH="0" baseline="0" noProof="0" dirty="0" smtClean="0">
                <a:ln>
                  <a:noFill/>
                </a:ln>
                <a:solidFill>
                  <a:srgbClr val="003399"/>
                </a:solidFill>
                <a:effectLst/>
                <a:uLnTx/>
                <a:uFillTx/>
                <a:latin typeface="SolaimanLipi" pitchFamily="65" charset="0"/>
                <a:ea typeface="+mn-ea"/>
                <a:cs typeface="SolaimanLipi" pitchFamily="65" charset="0"/>
              </a:rPr>
              <a:t> </a:t>
            </a:r>
            <a:r>
              <a:rPr kumimoji="0" lang="en-US" sz="3200" b="0" i="0" u="none" strike="noStrike" kern="0" cap="none" spc="-150" normalizeH="0" baseline="0" noProof="0" dirty="0" err="1" smtClean="0">
                <a:ln>
                  <a:noFill/>
                </a:ln>
                <a:solidFill>
                  <a:srgbClr val="003399"/>
                </a:solidFill>
                <a:effectLst/>
                <a:uLnTx/>
                <a:uFillTx/>
                <a:latin typeface="SolaimanLipi" pitchFamily="65" charset="0"/>
                <a:ea typeface="+mn-ea"/>
                <a:cs typeface="SolaimanLipi" pitchFamily="65" charset="0"/>
              </a:rPr>
              <a:t>একসাতে</a:t>
            </a:r>
            <a:r>
              <a:rPr kumimoji="0" lang="en-US" sz="3200" b="0" i="0" u="none" strike="noStrike" kern="0" cap="none" spc="-150" normalizeH="0" baseline="0" noProof="0" dirty="0" smtClean="0">
                <a:ln>
                  <a:noFill/>
                </a:ln>
                <a:solidFill>
                  <a:srgbClr val="003399"/>
                </a:solidFill>
                <a:effectLst/>
                <a:uLnTx/>
                <a:uFillTx/>
                <a:latin typeface="SolaimanLipi" pitchFamily="65" charset="0"/>
                <a:ea typeface="+mn-ea"/>
                <a:cs typeface="SolaimanLipi" pitchFamily="65" charset="0"/>
              </a:rPr>
              <a:t> </a:t>
            </a:r>
            <a:r>
              <a:rPr kumimoji="0" lang="en-US" sz="3200" b="0" i="0" u="none" strike="noStrike" kern="0" cap="none" spc="-150" normalizeH="0" baseline="0" noProof="0" dirty="0" err="1" smtClean="0">
                <a:ln>
                  <a:noFill/>
                </a:ln>
                <a:solidFill>
                  <a:srgbClr val="003399"/>
                </a:solidFill>
                <a:effectLst/>
                <a:uLnTx/>
                <a:uFillTx/>
                <a:latin typeface="SolaimanLipi" pitchFamily="65" charset="0"/>
                <a:ea typeface="+mn-ea"/>
                <a:cs typeface="SolaimanLipi" pitchFamily="65" charset="0"/>
              </a:rPr>
              <a:t>অনেক</a:t>
            </a:r>
            <a:r>
              <a:rPr kumimoji="0" lang="en-US" sz="3200" b="0" i="0" u="none" strike="noStrike" kern="0" cap="none" spc="-150" normalizeH="0" baseline="0" noProof="0" dirty="0" smtClean="0">
                <a:ln>
                  <a:noFill/>
                </a:ln>
                <a:solidFill>
                  <a:srgbClr val="003399"/>
                </a:solidFill>
                <a:effectLst/>
                <a:uLnTx/>
                <a:uFillTx/>
                <a:latin typeface="SolaimanLipi" pitchFamily="65" charset="0"/>
                <a:ea typeface="+mn-ea"/>
                <a:cs typeface="SolaimanLipi" pitchFamily="65" charset="0"/>
              </a:rPr>
              <a:t> </a:t>
            </a:r>
            <a:r>
              <a:rPr kumimoji="0" lang="en-US" sz="3200" b="0" i="0" u="none" strike="noStrike" kern="0" cap="none" spc="-150" normalizeH="0" baseline="0" noProof="0" dirty="0" err="1" smtClean="0">
                <a:ln>
                  <a:noFill/>
                </a:ln>
                <a:solidFill>
                  <a:srgbClr val="003399"/>
                </a:solidFill>
                <a:effectLst/>
                <a:uLnTx/>
                <a:uFillTx/>
                <a:latin typeface="SolaimanLipi" pitchFamily="65" charset="0"/>
                <a:ea typeface="+mn-ea"/>
                <a:cs typeface="SolaimanLipi" pitchFamily="65" charset="0"/>
              </a:rPr>
              <a:t>মানুষ</a:t>
            </a:r>
            <a:r>
              <a:rPr kumimoji="0" lang="en-US" sz="3200" b="0" i="0" u="none" strike="noStrike" kern="0" cap="none" spc="-150" normalizeH="0" baseline="0" noProof="0" dirty="0" smtClean="0">
                <a:ln>
                  <a:noFill/>
                </a:ln>
                <a:solidFill>
                  <a:srgbClr val="003399"/>
                </a:solidFill>
                <a:effectLst/>
                <a:uLnTx/>
                <a:uFillTx/>
                <a:latin typeface="SolaimanLipi" pitchFamily="65" charset="0"/>
                <a:ea typeface="+mn-ea"/>
                <a:cs typeface="SolaimanLipi" pitchFamily="65" charset="0"/>
              </a:rPr>
              <a:t> </a:t>
            </a:r>
            <a:r>
              <a:rPr kumimoji="0" lang="en-US" sz="3200" b="0" i="0" u="none" strike="noStrike" kern="0" cap="none" spc="-150" normalizeH="0" baseline="0" noProof="0" dirty="0" err="1" smtClean="0">
                <a:ln>
                  <a:noFill/>
                </a:ln>
                <a:solidFill>
                  <a:srgbClr val="003399"/>
                </a:solidFill>
                <a:effectLst/>
                <a:uLnTx/>
                <a:uFillTx/>
                <a:latin typeface="SolaimanLipi" pitchFamily="65" charset="0"/>
                <a:ea typeface="+mn-ea"/>
                <a:cs typeface="SolaimanLipi" pitchFamily="65" charset="0"/>
              </a:rPr>
              <a:t>কাজ</a:t>
            </a:r>
            <a:r>
              <a:rPr kumimoji="0" lang="en-US" sz="3200" b="0" i="0" u="none" strike="noStrike" kern="0" cap="none" spc="-150" normalizeH="0" baseline="0" noProof="0" dirty="0" smtClean="0">
                <a:ln>
                  <a:noFill/>
                </a:ln>
                <a:solidFill>
                  <a:srgbClr val="003399"/>
                </a:solidFill>
                <a:effectLst/>
                <a:uLnTx/>
                <a:uFillTx/>
                <a:latin typeface="SolaimanLipi" pitchFamily="65" charset="0"/>
                <a:ea typeface="+mn-ea"/>
                <a:cs typeface="SolaimanLipi" pitchFamily="65" charset="0"/>
              </a:rPr>
              <a:t> </a:t>
            </a:r>
            <a:r>
              <a:rPr kumimoji="0" lang="en-US" sz="3200" b="0" i="0" u="none" strike="noStrike" kern="0" cap="none" spc="-150" normalizeH="0" baseline="0" noProof="0" dirty="0" err="1" smtClean="0">
                <a:ln>
                  <a:noFill/>
                </a:ln>
                <a:solidFill>
                  <a:srgbClr val="003399"/>
                </a:solidFill>
                <a:effectLst/>
                <a:uLnTx/>
                <a:uFillTx/>
                <a:latin typeface="SolaimanLipi" pitchFamily="65" charset="0"/>
                <a:ea typeface="+mn-ea"/>
                <a:cs typeface="SolaimanLipi" pitchFamily="65" charset="0"/>
              </a:rPr>
              <a:t>করতে</a:t>
            </a:r>
            <a:r>
              <a:rPr kumimoji="0" lang="en-US" sz="3200" b="0" i="0" u="none" strike="noStrike" kern="0" cap="none" spc="-150" normalizeH="0" baseline="0" noProof="0" dirty="0" smtClean="0">
                <a:ln>
                  <a:noFill/>
                </a:ln>
                <a:solidFill>
                  <a:srgbClr val="003399"/>
                </a:solidFill>
                <a:effectLst/>
                <a:uLnTx/>
                <a:uFillTx/>
                <a:latin typeface="SolaimanLipi" pitchFamily="65" charset="0"/>
                <a:ea typeface="+mn-ea"/>
                <a:cs typeface="SolaimanLipi" pitchFamily="65" charset="0"/>
              </a:rPr>
              <a:t> </a:t>
            </a:r>
            <a:r>
              <a:rPr kumimoji="0" lang="en-US" sz="3200" b="0" i="0" u="none" strike="noStrike" kern="0" cap="none" spc="-150" normalizeH="0" baseline="0" noProof="0" dirty="0" err="1" smtClean="0">
                <a:ln>
                  <a:noFill/>
                </a:ln>
                <a:solidFill>
                  <a:srgbClr val="003399"/>
                </a:solidFill>
                <a:effectLst/>
                <a:uLnTx/>
                <a:uFillTx/>
                <a:latin typeface="SolaimanLipi" pitchFamily="65" charset="0"/>
                <a:ea typeface="+mn-ea"/>
                <a:cs typeface="SolaimanLipi" pitchFamily="65" charset="0"/>
              </a:rPr>
              <a:t>পারে</a:t>
            </a:r>
            <a:r>
              <a:rPr kumimoji="0" lang="en-US" sz="3200" b="0" i="0" u="none" strike="noStrike" kern="0" cap="none" spc="-150" normalizeH="0" baseline="0" noProof="0" dirty="0" smtClean="0">
                <a:ln>
                  <a:noFill/>
                </a:ln>
                <a:solidFill>
                  <a:srgbClr val="003399"/>
                </a:solidFill>
                <a:effectLst/>
                <a:uLnTx/>
                <a:uFillTx/>
                <a:latin typeface="SolaimanLipi" pitchFamily="65" charset="0"/>
                <a:ea typeface="+mn-ea"/>
                <a:cs typeface="SolaimanLipi" pitchFamily="65" charset="0"/>
              </a:rPr>
              <a:t>। </a:t>
            </a:r>
          </a:p>
          <a:p>
            <a:pPr marL="241300" marR="0" lvl="0" indent="-241300" algn="just" defTabSz="642938" rtl="0" eaLnBrk="1" fontAlgn="base" latinLnBrk="0" hangingPunct="1">
              <a:lnSpc>
                <a:spcPct val="9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 typeface="Wingdings" pitchFamily="2" charset="2"/>
              <a:buChar char=""/>
              <a:tabLst/>
              <a:defRPr/>
            </a:pPr>
            <a:r>
              <a:rPr kumimoji="0" lang="en-US" sz="3200" b="0" i="0" u="none" strike="noStrike" kern="0" cap="none" spc="-300" normalizeH="0" baseline="0" noProof="0" dirty="0" err="1" smtClean="0">
                <a:ln>
                  <a:noFill/>
                </a:ln>
                <a:solidFill>
                  <a:srgbClr val="650342"/>
                </a:solidFill>
                <a:effectLst/>
                <a:uLnTx/>
                <a:uFillTx/>
                <a:latin typeface="SolaimanLipi" pitchFamily="65" charset="0"/>
                <a:ea typeface="+mn-ea"/>
                <a:cs typeface="SolaimanLipi" pitchFamily="65" charset="0"/>
              </a:rPr>
              <a:t>বৃহদাকার</a:t>
            </a:r>
            <a:r>
              <a:rPr kumimoji="0" lang="en-US" sz="3200" b="0" i="0" u="none" strike="noStrike" kern="0" cap="none" spc="-300" normalizeH="0" baseline="0" noProof="0" dirty="0" smtClean="0">
                <a:ln>
                  <a:noFill/>
                </a:ln>
                <a:solidFill>
                  <a:srgbClr val="650342"/>
                </a:solidFill>
                <a:effectLst/>
                <a:uLnTx/>
                <a:uFillTx/>
                <a:latin typeface="SolaimanLipi" pitchFamily="65" charset="0"/>
                <a:ea typeface="+mn-ea"/>
                <a:cs typeface="SolaimanLipi" pitchFamily="65" charset="0"/>
              </a:rPr>
              <a:t> </a:t>
            </a:r>
            <a:r>
              <a:rPr kumimoji="0" lang="en-US" sz="3200" b="0" i="0" u="none" strike="noStrike" kern="0" cap="none" spc="-300" normalizeH="0" baseline="0" noProof="0" dirty="0" err="1" smtClean="0">
                <a:ln>
                  <a:noFill/>
                </a:ln>
                <a:solidFill>
                  <a:srgbClr val="650342"/>
                </a:solidFill>
                <a:effectLst/>
                <a:uLnTx/>
                <a:uFillTx/>
                <a:latin typeface="SolaimanLipi" pitchFamily="65" charset="0"/>
                <a:ea typeface="+mn-ea"/>
                <a:cs typeface="SolaimanLipi" pitchFamily="65" charset="0"/>
              </a:rPr>
              <a:t>মেইনোফ্রেম</a:t>
            </a:r>
            <a:r>
              <a:rPr kumimoji="0" lang="en-US" sz="3200" b="0" i="0" u="none" strike="noStrike" kern="0" cap="none" spc="-300" normalizeH="0" baseline="0" noProof="0" dirty="0" smtClean="0">
                <a:ln>
                  <a:noFill/>
                </a:ln>
                <a:solidFill>
                  <a:srgbClr val="650342"/>
                </a:solidFill>
                <a:effectLst/>
                <a:uLnTx/>
                <a:uFillTx/>
                <a:latin typeface="SolaimanLipi" pitchFamily="65" charset="0"/>
                <a:ea typeface="+mn-ea"/>
                <a:cs typeface="SolaimanLipi" pitchFamily="65" charset="0"/>
              </a:rPr>
              <a:t> </a:t>
            </a:r>
            <a:r>
              <a:rPr kumimoji="0" lang="en-US" sz="3200" b="0" i="0" u="none" strike="noStrike" kern="0" cap="none" spc="-300" normalizeH="0" baseline="0" noProof="0" dirty="0" err="1" smtClean="0">
                <a:ln>
                  <a:noFill/>
                </a:ln>
                <a:solidFill>
                  <a:srgbClr val="650342"/>
                </a:solidFill>
                <a:effectLst/>
                <a:uLnTx/>
                <a:uFillTx/>
                <a:latin typeface="SolaimanLipi" pitchFamily="65" charset="0"/>
                <a:ea typeface="+mn-ea"/>
                <a:cs typeface="SolaimanLipi" pitchFamily="65" charset="0"/>
              </a:rPr>
              <a:t>কম্পিউটারের</a:t>
            </a:r>
            <a:r>
              <a:rPr kumimoji="0" lang="en-US" sz="3200" b="0" i="0" u="none" strike="noStrike" kern="0" cap="none" spc="-300" normalizeH="0" baseline="0" noProof="0" dirty="0" smtClean="0">
                <a:ln>
                  <a:noFill/>
                </a:ln>
                <a:solidFill>
                  <a:srgbClr val="650342"/>
                </a:solidFill>
                <a:effectLst/>
                <a:uLnTx/>
                <a:uFillTx/>
                <a:latin typeface="SolaimanLipi" pitchFamily="65" charset="0"/>
                <a:ea typeface="+mn-ea"/>
                <a:cs typeface="SolaimanLipi" pitchFamily="65" charset="0"/>
              </a:rPr>
              <a:t> </a:t>
            </a:r>
            <a:r>
              <a:rPr kumimoji="0" lang="en-US" sz="3200" b="0" i="0" u="none" strike="noStrike" kern="0" cap="none" spc="-300" normalizeH="0" baseline="0" noProof="0" dirty="0" err="1" smtClean="0">
                <a:ln>
                  <a:noFill/>
                </a:ln>
                <a:solidFill>
                  <a:srgbClr val="650342"/>
                </a:solidFill>
                <a:effectLst/>
                <a:uLnTx/>
                <a:uFillTx/>
                <a:latin typeface="SolaimanLipi" pitchFamily="65" charset="0"/>
                <a:ea typeface="+mn-ea"/>
                <a:cs typeface="SolaimanLipi" pitchFamily="65" charset="0"/>
              </a:rPr>
              <a:t>সঙ্গে</a:t>
            </a:r>
            <a:r>
              <a:rPr kumimoji="0" lang="en-US" sz="3200" b="0" i="0" u="none" strike="noStrike" kern="0" cap="none" spc="-300" normalizeH="0" baseline="0" noProof="0" dirty="0" smtClean="0">
                <a:ln>
                  <a:noFill/>
                </a:ln>
                <a:solidFill>
                  <a:srgbClr val="650342"/>
                </a:solidFill>
                <a:effectLst/>
                <a:uLnTx/>
                <a:uFillTx/>
                <a:latin typeface="SolaimanLipi" pitchFamily="65" charset="0"/>
                <a:ea typeface="+mn-ea"/>
                <a:cs typeface="SolaimanLipi" pitchFamily="65" charset="0"/>
              </a:rPr>
              <a:t> </a:t>
            </a:r>
            <a:r>
              <a:rPr kumimoji="0" lang="en-US" sz="3200" b="0" i="0" u="none" strike="noStrike" kern="0" cap="none" spc="-300" normalizeH="0" baseline="0" noProof="0" dirty="0" err="1" smtClean="0">
                <a:ln>
                  <a:noFill/>
                </a:ln>
                <a:solidFill>
                  <a:srgbClr val="650342"/>
                </a:solidFill>
                <a:effectLst/>
                <a:uLnTx/>
                <a:uFillTx/>
                <a:latin typeface="SolaimanLipi" pitchFamily="65" charset="0"/>
                <a:ea typeface="+mn-ea"/>
                <a:cs typeface="SolaimanLipi" pitchFamily="65" charset="0"/>
              </a:rPr>
              <a:t>সহস্রাধিক</a:t>
            </a:r>
            <a:r>
              <a:rPr kumimoji="0" lang="en-US" sz="3200" b="0" i="0" u="none" strike="noStrike" kern="0" cap="none" spc="-300" normalizeH="0" baseline="0" noProof="0" dirty="0" smtClean="0">
                <a:ln>
                  <a:noFill/>
                </a:ln>
                <a:solidFill>
                  <a:srgbClr val="650342"/>
                </a:solidFill>
                <a:effectLst/>
                <a:uLnTx/>
                <a:uFillTx/>
                <a:latin typeface="SolaimanLipi" pitchFamily="65" charset="0"/>
                <a:ea typeface="+mn-ea"/>
                <a:cs typeface="SolaimanLipi" pitchFamily="65" charset="0"/>
              </a:rPr>
              <a:t> </a:t>
            </a:r>
            <a:r>
              <a:rPr kumimoji="0" lang="en-US" sz="3200" b="0" i="0" u="none" strike="noStrike" kern="0" cap="none" spc="-300" normalizeH="0" baseline="0" noProof="0" dirty="0" err="1" smtClean="0">
                <a:ln>
                  <a:noFill/>
                </a:ln>
                <a:solidFill>
                  <a:srgbClr val="650342"/>
                </a:solidFill>
                <a:effectLst/>
                <a:uLnTx/>
                <a:uFillTx/>
                <a:latin typeface="SolaimanLipi" pitchFamily="65" charset="0"/>
                <a:ea typeface="+mn-ea"/>
                <a:cs typeface="SolaimanLipi" pitchFamily="65" charset="0"/>
              </a:rPr>
              <a:t>ডাম্ব</a:t>
            </a:r>
            <a:r>
              <a:rPr kumimoji="0" lang="en-US" sz="3200" b="0" i="0" u="none" strike="noStrike" kern="0" cap="none" spc="-300" normalizeH="0" baseline="0" noProof="0" dirty="0" smtClean="0">
                <a:ln>
                  <a:noFill/>
                </a:ln>
                <a:solidFill>
                  <a:srgbClr val="650342"/>
                </a:solidFill>
                <a:effectLst/>
                <a:uLnTx/>
                <a:uFillTx/>
                <a:latin typeface="SolaimanLipi" pitchFamily="65" charset="0"/>
                <a:ea typeface="+mn-ea"/>
                <a:cs typeface="SolaimanLipi" pitchFamily="65" charset="0"/>
              </a:rPr>
              <a:t> </a:t>
            </a:r>
            <a:r>
              <a:rPr kumimoji="0" lang="en-US" sz="3200" b="0" i="0" u="none" strike="noStrike" kern="0" cap="none" spc="-300" normalizeH="0" baseline="0" noProof="0" dirty="0" err="1" smtClean="0">
                <a:ln>
                  <a:noFill/>
                </a:ln>
                <a:solidFill>
                  <a:srgbClr val="650342"/>
                </a:solidFill>
                <a:effectLst/>
                <a:uLnTx/>
                <a:uFillTx/>
                <a:latin typeface="SolaimanLipi" pitchFamily="65" charset="0"/>
                <a:ea typeface="+mn-ea"/>
                <a:cs typeface="SolaimanLipi" pitchFamily="65" charset="0"/>
              </a:rPr>
              <a:t>টার্মিনাল</a:t>
            </a:r>
            <a:r>
              <a:rPr kumimoji="0" lang="en-US" sz="3200" b="0" i="0" u="none" strike="noStrike" kern="0" cap="none" spc="-300" normalizeH="0" baseline="0" noProof="0" dirty="0" smtClean="0">
                <a:ln>
                  <a:noFill/>
                </a:ln>
                <a:solidFill>
                  <a:srgbClr val="650342"/>
                </a:solidFill>
                <a:effectLst/>
                <a:uLnTx/>
                <a:uFillTx/>
                <a:latin typeface="SolaimanLipi" pitchFamily="65" charset="0"/>
                <a:ea typeface="+mn-ea"/>
                <a:cs typeface="SolaimanLipi" pitchFamily="65" charset="0"/>
              </a:rPr>
              <a:t> (</a:t>
            </a:r>
            <a:r>
              <a:rPr kumimoji="0" lang="en-US" sz="3200" b="0" i="0" u="none" strike="noStrike" kern="0" cap="none" spc="-300" normalizeH="0" baseline="0" noProof="0" dirty="0" smtClean="0">
                <a:ln>
                  <a:noFill/>
                </a:ln>
                <a:solidFill>
                  <a:srgbClr val="650342"/>
                </a:solidFill>
                <a:effectLst/>
                <a:uLnTx/>
                <a:uFillTx/>
                <a:cs typeface="Times New Roman" panose="02020603050405020304" pitchFamily="18" charset="0"/>
              </a:rPr>
              <a:t>Dumb Terminal) </a:t>
            </a:r>
            <a:r>
              <a:rPr kumimoji="0" lang="en-US" sz="3200" b="0" i="0" u="none" strike="noStrike" kern="0" cap="none" spc="-300" normalizeH="0" baseline="0" noProof="0" dirty="0" err="1" smtClean="0">
                <a:ln>
                  <a:noFill/>
                </a:ln>
                <a:solidFill>
                  <a:srgbClr val="650342"/>
                </a:solidFill>
                <a:effectLst/>
                <a:uLnTx/>
                <a:uFillTx/>
                <a:latin typeface="SolaimanLipi" pitchFamily="65" charset="0"/>
                <a:ea typeface="+mn-ea"/>
                <a:cs typeface="SolaimanLipi" pitchFamily="65" charset="0"/>
              </a:rPr>
              <a:t>ব্যবহার</a:t>
            </a:r>
            <a:r>
              <a:rPr kumimoji="0" lang="en-US" sz="3200" b="0" i="0" u="none" strike="noStrike" kern="0" cap="none" spc="-300" normalizeH="0" baseline="0" noProof="0" dirty="0" smtClean="0">
                <a:ln>
                  <a:noFill/>
                </a:ln>
                <a:solidFill>
                  <a:srgbClr val="650342"/>
                </a:solidFill>
                <a:effectLst/>
                <a:uLnTx/>
                <a:uFillTx/>
                <a:latin typeface="SolaimanLipi" pitchFamily="65" charset="0"/>
                <a:ea typeface="+mn-ea"/>
                <a:cs typeface="SolaimanLipi" pitchFamily="65" charset="0"/>
              </a:rPr>
              <a:t> </a:t>
            </a:r>
            <a:r>
              <a:rPr kumimoji="0" lang="en-US" sz="3200" b="0" i="0" u="none" strike="noStrike" kern="0" cap="none" spc="-300" normalizeH="0" baseline="0" noProof="0" dirty="0" err="1" smtClean="0">
                <a:ln>
                  <a:noFill/>
                </a:ln>
                <a:solidFill>
                  <a:srgbClr val="650342"/>
                </a:solidFill>
                <a:effectLst/>
                <a:uLnTx/>
                <a:uFillTx/>
                <a:latin typeface="SolaimanLipi" pitchFamily="65" charset="0"/>
                <a:ea typeface="+mn-ea"/>
                <a:cs typeface="SolaimanLipi" pitchFamily="65" charset="0"/>
              </a:rPr>
              <a:t>করা</a:t>
            </a:r>
            <a:r>
              <a:rPr kumimoji="0" lang="en-US" sz="3200" b="0" i="0" u="none" strike="noStrike" kern="0" cap="none" spc="-300" normalizeH="0" baseline="0" noProof="0" dirty="0" smtClean="0">
                <a:ln>
                  <a:noFill/>
                </a:ln>
                <a:solidFill>
                  <a:srgbClr val="650342"/>
                </a:solidFill>
                <a:effectLst/>
                <a:uLnTx/>
                <a:uFillTx/>
                <a:latin typeface="SolaimanLipi" pitchFamily="65" charset="0"/>
                <a:ea typeface="+mn-ea"/>
                <a:cs typeface="SolaimanLipi" pitchFamily="65" charset="0"/>
              </a:rPr>
              <a:t> </a:t>
            </a:r>
            <a:r>
              <a:rPr kumimoji="0" lang="en-US" sz="3200" b="0" i="0" u="none" strike="noStrike" kern="0" cap="none" spc="-300" normalizeH="0" baseline="0" noProof="0" dirty="0" err="1" smtClean="0">
                <a:ln>
                  <a:noFill/>
                </a:ln>
                <a:solidFill>
                  <a:srgbClr val="650342"/>
                </a:solidFill>
                <a:effectLst/>
                <a:uLnTx/>
                <a:uFillTx/>
                <a:latin typeface="SolaimanLipi" pitchFamily="65" charset="0"/>
                <a:ea typeface="+mn-ea"/>
                <a:cs typeface="SolaimanLipi" pitchFamily="65" charset="0"/>
              </a:rPr>
              <a:t>হয়</a:t>
            </a:r>
            <a:r>
              <a:rPr kumimoji="0" lang="en-US" sz="3200" b="0" i="0" u="none" strike="noStrike" kern="0" cap="none" spc="-300" normalizeH="0" baseline="0" noProof="0" dirty="0" smtClean="0">
                <a:ln>
                  <a:noFill/>
                </a:ln>
                <a:solidFill>
                  <a:srgbClr val="650342"/>
                </a:solidFill>
                <a:effectLst/>
                <a:uLnTx/>
                <a:uFillTx/>
                <a:latin typeface="SolaimanLipi" pitchFamily="65" charset="0"/>
                <a:ea typeface="+mn-ea"/>
                <a:cs typeface="SolaimanLipi" pitchFamily="65" charset="0"/>
              </a:rPr>
              <a:t>। </a:t>
            </a:r>
          </a:p>
          <a:p>
            <a:pPr marL="241300" marR="0" lvl="0" indent="-241300" algn="just" defTabSz="642938" rtl="0" eaLnBrk="1" fontAlgn="base" latinLnBrk="0" hangingPunct="1">
              <a:lnSpc>
                <a:spcPct val="9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 typeface="Wingdings" pitchFamily="2" charset="2"/>
              <a:buChar char=""/>
              <a:tabLst/>
              <a:defRPr/>
            </a:pPr>
            <a:r>
              <a:rPr kumimoji="0" lang="en-US" sz="3200" b="0" i="0" u="none" strike="noStrike" kern="0" cap="none" spc="-150" normalizeH="0" baseline="0" noProof="0" dirty="0" err="1" smtClean="0">
                <a:ln>
                  <a:noFill/>
                </a:ln>
                <a:effectLst/>
                <a:uLnTx/>
                <a:uFillTx/>
                <a:latin typeface="SolaimanLipi" pitchFamily="65" charset="0"/>
                <a:ea typeface="+mn-ea"/>
                <a:cs typeface="SolaimanLipi" pitchFamily="65" charset="0"/>
              </a:rPr>
              <a:t>ব্যাংক</a:t>
            </a:r>
            <a:r>
              <a:rPr kumimoji="0" lang="en-US" sz="3200" b="0" i="0" u="none" strike="noStrike" kern="0" cap="none" spc="-150" normalizeH="0" baseline="0" noProof="0" dirty="0" smtClean="0">
                <a:ln>
                  <a:noFill/>
                </a:ln>
                <a:effectLst/>
                <a:uLnTx/>
                <a:uFillTx/>
                <a:latin typeface="SolaimanLipi" pitchFamily="65" charset="0"/>
                <a:ea typeface="+mn-ea"/>
                <a:cs typeface="SolaimanLipi" pitchFamily="65" charset="0"/>
              </a:rPr>
              <a:t>, </a:t>
            </a:r>
            <a:r>
              <a:rPr kumimoji="0" lang="en-US" sz="3200" b="0" i="0" u="none" strike="noStrike" kern="0" cap="none" spc="-150" normalizeH="0" baseline="0" noProof="0" dirty="0" err="1" smtClean="0">
                <a:ln>
                  <a:noFill/>
                </a:ln>
                <a:effectLst/>
                <a:uLnTx/>
                <a:uFillTx/>
                <a:latin typeface="SolaimanLipi" pitchFamily="65" charset="0"/>
                <a:ea typeface="+mn-ea"/>
                <a:cs typeface="SolaimanLipi" pitchFamily="65" charset="0"/>
              </a:rPr>
              <a:t>বীমা</a:t>
            </a:r>
            <a:r>
              <a:rPr kumimoji="0" lang="en-US" sz="3200" b="0" i="0" u="none" strike="noStrike" kern="0" cap="none" spc="-150" normalizeH="0" baseline="0" noProof="0" dirty="0" smtClean="0">
                <a:ln>
                  <a:noFill/>
                </a:ln>
                <a:effectLst/>
                <a:uLnTx/>
                <a:uFillTx/>
                <a:latin typeface="SolaimanLipi" pitchFamily="65" charset="0"/>
                <a:ea typeface="+mn-ea"/>
                <a:cs typeface="SolaimanLipi" pitchFamily="65" charset="0"/>
              </a:rPr>
              <a:t>, </a:t>
            </a:r>
            <a:r>
              <a:rPr kumimoji="0" lang="en-US" sz="3200" b="0" i="0" u="none" strike="noStrike" kern="0" cap="none" spc="-150" normalizeH="0" baseline="0" noProof="0" dirty="0" err="1" smtClean="0">
                <a:ln>
                  <a:noFill/>
                </a:ln>
                <a:effectLst/>
                <a:uLnTx/>
                <a:uFillTx/>
                <a:latin typeface="SolaimanLipi" pitchFamily="65" charset="0"/>
                <a:ea typeface="+mn-ea"/>
                <a:cs typeface="SolaimanLipi" pitchFamily="65" charset="0"/>
              </a:rPr>
              <a:t>অর্থলগ্নিকারী</a:t>
            </a:r>
            <a:r>
              <a:rPr kumimoji="0" lang="en-US" sz="3200" b="0" i="0" u="none" strike="noStrike" kern="0" cap="none" spc="-150" normalizeH="0" baseline="0" noProof="0" dirty="0" smtClean="0">
                <a:ln>
                  <a:noFill/>
                </a:ln>
                <a:effectLst/>
                <a:uLnTx/>
                <a:uFillTx/>
                <a:latin typeface="SolaimanLipi" pitchFamily="65" charset="0"/>
                <a:ea typeface="+mn-ea"/>
                <a:cs typeface="SolaimanLipi" pitchFamily="65" charset="0"/>
              </a:rPr>
              <a:t> </a:t>
            </a:r>
            <a:r>
              <a:rPr kumimoji="0" lang="en-US" sz="3200" b="0" i="0" u="none" strike="noStrike" kern="0" cap="none" spc="-150" normalizeH="0" baseline="0" noProof="0" dirty="0" err="1" smtClean="0">
                <a:ln>
                  <a:noFill/>
                </a:ln>
                <a:effectLst/>
                <a:uLnTx/>
                <a:uFillTx/>
                <a:latin typeface="SolaimanLipi" pitchFamily="65" charset="0"/>
                <a:ea typeface="+mn-ea"/>
                <a:cs typeface="SolaimanLipi" pitchFamily="65" charset="0"/>
              </a:rPr>
              <a:t>প্রতিষ্ঠান</a:t>
            </a:r>
            <a:r>
              <a:rPr kumimoji="0" lang="bn-BD" sz="3200" b="0" i="0" u="none" strike="noStrike" kern="0" cap="none" spc="-150" normalizeH="0" baseline="0" noProof="0" dirty="0" smtClean="0">
                <a:ln>
                  <a:noFill/>
                </a:ln>
                <a:effectLst/>
                <a:uLnTx/>
                <a:uFillTx/>
                <a:latin typeface="SolaimanLipi" pitchFamily="65" charset="0"/>
                <a:ea typeface="+mn-ea"/>
                <a:cs typeface="SolaimanLipi" pitchFamily="65" charset="0"/>
              </a:rPr>
              <a:t>ে</a:t>
            </a:r>
            <a:r>
              <a:rPr kumimoji="0" lang="en-US" sz="3200" b="0" i="0" u="none" strike="noStrike" kern="0" cap="none" spc="-150" normalizeH="0" baseline="0" noProof="0" dirty="0" smtClean="0">
                <a:ln>
                  <a:noFill/>
                </a:ln>
                <a:effectLst/>
                <a:uLnTx/>
                <a:uFillTx/>
                <a:latin typeface="SolaimanLipi" pitchFamily="65" charset="0"/>
                <a:ea typeface="+mn-ea"/>
                <a:cs typeface="SolaimanLipi" pitchFamily="65" charset="0"/>
              </a:rPr>
              <a:t> </a:t>
            </a:r>
            <a:r>
              <a:rPr kumimoji="0" lang="en-US" sz="3200" b="0" i="0" u="none" strike="noStrike" kern="0" cap="none" spc="-150" normalizeH="0" baseline="0" noProof="0" dirty="0" err="1" smtClean="0">
                <a:ln>
                  <a:noFill/>
                </a:ln>
                <a:effectLst/>
                <a:uLnTx/>
                <a:uFillTx/>
                <a:latin typeface="SolaimanLipi" pitchFamily="65" charset="0"/>
                <a:ea typeface="+mn-ea"/>
                <a:cs typeface="SolaimanLipi" pitchFamily="65" charset="0"/>
              </a:rPr>
              <a:t>মেইনফ্রেম</a:t>
            </a:r>
            <a:r>
              <a:rPr kumimoji="0" lang="en-US" sz="3200" b="0" i="0" u="none" strike="noStrike" kern="0" cap="none" spc="-150" normalizeH="0" baseline="0" noProof="0" dirty="0" smtClean="0">
                <a:ln>
                  <a:noFill/>
                </a:ln>
                <a:effectLst/>
                <a:uLnTx/>
                <a:uFillTx/>
                <a:latin typeface="SolaimanLipi" pitchFamily="65" charset="0"/>
                <a:ea typeface="+mn-ea"/>
                <a:cs typeface="SolaimanLipi" pitchFamily="65" charset="0"/>
              </a:rPr>
              <a:t> </a:t>
            </a:r>
            <a:r>
              <a:rPr kumimoji="0" lang="en-US" sz="3200" b="0" i="0" u="none" strike="noStrike" kern="0" cap="none" spc="-150" normalizeH="0" baseline="0" noProof="0" dirty="0" err="1" smtClean="0">
                <a:ln>
                  <a:noFill/>
                </a:ln>
                <a:effectLst/>
                <a:uLnTx/>
                <a:uFillTx/>
                <a:latin typeface="SolaimanLipi" pitchFamily="65" charset="0"/>
                <a:ea typeface="+mn-ea"/>
                <a:cs typeface="SolaimanLipi" pitchFamily="65" charset="0"/>
              </a:rPr>
              <a:t>কম্পিউটার</a:t>
            </a:r>
            <a:r>
              <a:rPr kumimoji="0" lang="en-US" sz="3200" b="0" i="0" u="none" strike="noStrike" kern="0" cap="none" spc="-150" normalizeH="0" baseline="0" noProof="0" dirty="0" smtClean="0">
                <a:ln>
                  <a:noFill/>
                </a:ln>
                <a:effectLst/>
                <a:uLnTx/>
                <a:uFillTx/>
                <a:latin typeface="SolaimanLipi" pitchFamily="65" charset="0"/>
                <a:ea typeface="+mn-ea"/>
                <a:cs typeface="SolaimanLipi" pitchFamily="65" charset="0"/>
              </a:rPr>
              <a:t> </a:t>
            </a:r>
            <a:r>
              <a:rPr kumimoji="0" lang="en-US" sz="3200" b="0" i="0" u="none" strike="noStrike" kern="0" cap="none" spc="-150" normalizeH="0" baseline="0" noProof="0" dirty="0" err="1" smtClean="0">
                <a:ln>
                  <a:noFill/>
                </a:ln>
                <a:effectLst/>
                <a:uLnTx/>
                <a:uFillTx/>
                <a:latin typeface="SolaimanLipi" pitchFamily="65" charset="0"/>
                <a:ea typeface="+mn-ea"/>
                <a:cs typeface="SolaimanLipi" pitchFamily="65" charset="0"/>
              </a:rPr>
              <a:t>প্রয়োজন</a:t>
            </a:r>
            <a:r>
              <a:rPr kumimoji="0" lang="en-US" sz="3200" b="0" i="0" u="none" strike="noStrike" kern="0" cap="none" spc="-150" normalizeH="0" baseline="0" noProof="0" dirty="0" smtClean="0">
                <a:ln>
                  <a:noFill/>
                </a:ln>
                <a:effectLst/>
                <a:uLnTx/>
                <a:uFillTx/>
                <a:latin typeface="SolaimanLipi" pitchFamily="65" charset="0"/>
                <a:ea typeface="+mn-ea"/>
                <a:cs typeface="SolaimanLipi" pitchFamily="65" charset="0"/>
              </a:rPr>
              <a:t> </a:t>
            </a:r>
            <a:r>
              <a:rPr kumimoji="0" lang="en-US" sz="3200" b="0" i="0" u="none" strike="noStrike" kern="0" cap="none" spc="-150" normalizeH="0" baseline="0" noProof="0" dirty="0" err="1" smtClean="0">
                <a:ln>
                  <a:noFill/>
                </a:ln>
                <a:effectLst/>
                <a:uLnTx/>
                <a:uFillTx/>
                <a:latin typeface="SolaimanLipi" pitchFamily="65" charset="0"/>
                <a:ea typeface="+mn-ea"/>
                <a:cs typeface="SolaimanLipi" pitchFamily="65" charset="0"/>
              </a:rPr>
              <a:t>হয়ে</a:t>
            </a:r>
            <a:r>
              <a:rPr kumimoji="0" lang="en-US" sz="3200" b="0" i="0" u="none" strike="noStrike" kern="0" cap="none" spc="-150" normalizeH="0" baseline="0" noProof="0" dirty="0" smtClean="0">
                <a:ln>
                  <a:noFill/>
                </a:ln>
                <a:effectLst/>
                <a:uLnTx/>
                <a:uFillTx/>
                <a:latin typeface="SolaimanLipi" pitchFamily="65" charset="0"/>
                <a:ea typeface="+mn-ea"/>
                <a:cs typeface="SolaimanLipi" pitchFamily="65" charset="0"/>
              </a:rPr>
              <a:t> </a:t>
            </a:r>
            <a:r>
              <a:rPr kumimoji="0" lang="en-US" sz="3200" b="0" i="0" u="none" strike="noStrike" kern="0" cap="none" spc="-150" normalizeH="0" baseline="0" noProof="0" dirty="0" err="1" smtClean="0">
                <a:ln>
                  <a:noFill/>
                </a:ln>
                <a:effectLst/>
                <a:uLnTx/>
                <a:uFillTx/>
                <a:latin typeface="SolaimanLipi" pitchFamily="65" charset="0"/>
                <a:ea typeface="+mn-ea"/>
                <a:cs typeface="SolaimanLipi" pitchFamily="65" charset="0"/>
              </a:rPr>
              <a:t>থাকে</a:t>
            </a:r>
            <a:r>
              <a:rPr kumimoji="0" lang="en-US" sz="3200" b="0" i="0" u="none" strike="noStrike" kern="0" cap="none" spc="-150" normalizeH="0" baseline="0" noProof="0" dirty="0" smtClean="0">
                <a:ln>
                  <a:noFill/>
                </a:ln>
                <a:effectLst/>
                <a:uLnTx/>
                <a:uFillTx/>
                <a:latin typeface="SolaimanLipi" pitchFamily="65" charset="0"/>
                <a:ea typeface="+mn-ea"/>
                <a:cs typeface="SolaimanLipi" pitchFamily="65" charset="0"/>
              </a:rPr>
              <a:t>।</a:t>
            </a:r>
          </a:p>
        </p:txBody>
      </p:sp>
      <p:sp>
        <p:nvSpPr>
          <p:cNvPr id="8" name="Rectangle 7"/>
          <p:cNvSpPr>
            <a:spLocks noChangeArrowheads="1"/>
          </p:cNvSpPr>
          <p:nvPr/>
        </p:nvSpPr>
        <p:spPr bwMode="auto">
          <a:xfrm>
            <a:off x="228600" y="0"/>
            <a:ext cx="6858000" cy="92333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r>
              <a:rPr lang="bn-BD" sz="5400" b="1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olaimanLipi" pitchFamily="65" charset="0"/>
                <a:ea typeface="NikoshBAN" pitchFamily="2" charset="0"/>
                <a:cs typeface="SolaimanLipi" pitchFamily="65" charset="0"/>
              </a:rPr>
              <a:t>কম্পিউটারের শ্রেণী বিভাগ</a:t>
            </a:r>
            <a:endParaRPr lang="en-US" sz="5400" b="1" dirty="0">
              <a:solidFill>
                <a:srgbClr val="FFFF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SolaimanLipi" pitchFamily="65" charset="0"/>
              <a:ea typeface="NikoshBAN" pitchFamily="2" charset="0"/>
              <a:cs typeface="SolaimanLipi" pitchFamily="65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8" presetClass="entr" presetSubtype="1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1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4)">
                                      <p:cBhvr>
                                        <p:cTn id="11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2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18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23" dur="500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1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28" dur="500"/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33" dur="500"/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uiExpand="1" build="p"/>
      <p:bldP spid="8" grpId="0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8"/>
          <p:cNvGrpSpPr>
            <a:grpSpLocks/>
          </p:cNvGrpSpPr>
          <p:nvPr/>
        </p:nvGrpSpPr>
        <p:grpSpPr bwMode="auto">
          <a:xfrm>
            <a:off x="1" y="990600"/>
            <a:ext cx="7467600" cy="762000"/>
            <a:chOff x="270" y="2928"/>
            <a:chExt cx="5058" cy="480"/>
          </a:xfrm>
        </p:grpSpPr>
        <p:pic>
          <p:nvPicPr>
            <p:cNvPr id="3" name="Picture 22" descr="led_square_orange"/>
            <p:cNvPicPr>
              <a:picLocks noChangeAspect="1" noChangeArrowheads="1"/>
            </p:cNvPicPr>
            <p:nvPr/>
          </p:nvPicPr>
          <p:blipFill>
            <a:blip r:embed="rId2"/>
            <a:srcRect/>
            <a:stretch>
              <a:fillRect/>
            </a:stretch>
          </p:blipFill>
          <p:spPr bwMode="auto">
            <a:xfrm>
              <a:off x="270" y="2928"/>
              <a:ext cx="4944" cy="48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4" name="Picture 16" descr="led_square_red"/>
            <p:cNvPicPr>
              <a:picLocks noChangeAspect="1" noChangeArrowheads="1"/>
            </p:cNvPicPr>
            <p:nvPr/>
          </p:nvPicPr>
          <p:blipFill>
            <a:blip r:embed="rId3"/>
            <a:srcRect/>
            <a:stretch>
              <a:fillRect/>
            </a:stretch>
          </p:blipFill>
          <p:spPr bwMode="auto">
            <a:xfrm>
              <a:off x="288" y="2928"/>
              <a:ext cx="480" cy="48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5" name="Text Box 23"/>
            <p:cNvSpPr txBox="1">
              <a:spLocks noChangeArrowheads="1"/>
            </p:cNvSpPr>
            <p:nvPr/>
          </p:nvSpPr>
          <p:spPr bwMode="auto">
            <a:xfrm>
              <a:off x="960" y="2984"/>
              <a:ext cx="4368" cy="346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91418" tIns="45710" rIns="91418" bIns="45710">
              <a:spAutoFit/>
            </a:bodyPr>
            <a:lstStyle/>
            <a:p>
              <a:pPr algn="l"/>
              <a:r>
                <a:rPr lang="en-US" sz="3000" dirty="0" err="1">
                  <a:latin typeface="SolaimanLipi" pitchFamily="65" charset="0"/>
                  <a:cs typeface="SolaimanLipi" pitchFamily="65" charset="0"/>
                </a:rPr>
                <a:t>মিনি</a:t>
              </a:r>
              <a:r>
                <a:rPr lang="en-US" sz="3000" dirty="0">
                  <a:latin typeface="SolaimanLipi" pitchFamily="65" charset="0"/>
                  <a:cs typeface="SolaimanLipi" pitchFamily="65" charset="0"/>
                </a:rPr>
                <a:t> </a:t>
              </a:r>
              <a:r>
                <a:rPr lang="en-US" sz="3000" dirty="0" err="1">
                  <a:latin typeface="SolaimanLipi" pitchFamily="65" charset="0"/>
                  <a:cs typeface="SolaimanLipi" pitchFamily="65" charset="0"/>
                </a:rPr>
                <a:t>কম্পিউটার</a:t>
              </a:r>
              <a:r>
                <a:rPr lang="en-US" sz="3000" dirty="0">
                  <a:latin typeface="SolaimanLipi" pitchFamily="65" charset="0"/>
                  <a:cs typeface="SolaimanLipi" pitchFamily="65" charset="0"/>
                </a:rPr>
                <a:t> (</a:t>
              </a:r>
              <a:r>
                <a:rPr lang="en-US" sz="3000" dirty="0">
                  <a:cs typeface="Times New Roman" panose="02020603050405020304" pitchFamily="18" charset="0"/>
                </a:rPr>
                <a:t>Mini Computer) </a:t>
              </a:r>
            </a:p>
          </p:txBody>
        </p:sp>
      </p:grpSp>
      <p:sp>
        <p:nvSpPr>
          <p:cNvPr id="6" name="Rectangle 5"/>
          <p:cNvSpPr>
            <a:spLocks noChangeArrowheads="1"/>
          </p:cNvSpPr>
          <p:nvPr/>
        </p:nvSpPr>
        <p:spPr bwMode="auto">
          <a:xfrm>
            <a:off x="76200" y="0"/>
            <a:ext cx="6858000" cy="92333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r>
              <a:rPr lang="bn-BD" sz="5400" b="1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olaimanLipi" pitchFamily="65" charset="0"/>
                <a:ea typeface="NikoshBAN" pitchFamily="2" charset="0"/>
                <a:cs typeface="SolaimanLipi" pitchFamily="65" charset="0"/>
              </a:rPr>
              <a:t>কম্পিউটারের শ্রেণী বিভাগ</a:t>
            </a:r>
            <a:endParaRPr lang="en-US" sz="5400" b="1" dirty="0">
              <a:solidFill>
                <a:srgbClr val="FFFF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SolaimanLipi" pitchFamily="65" charset="0"/>
              <a:ea typeface="NikoshBAN" pitchFamily="2" charset="0"/>
              <a:cs typeface="SolaimanLipi" pitchFamily="65" charset="0"/>
            </a:endParaRPr>
          </a:p>
        </p:txBody>
      </p:sp>
      <p:pic>
        <p:nvPicPr>
          <p:cNvPr id="7" name="Picture 5" descr="mini com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6096000" y="1752600"/>
            <a:ext cx="3048000" cy="47196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8" name="Rectangle 3"/>
          <p:cNvSpPr txBox="1">
            <a:spLocks noChangeArrowheads="1"/>
          </p:cNvSpPr>
          <p:nvPr/>
        </p:nvSpPr>
        <p:spPr>
          <a:xfrm>
            <a:off x="0" y="1752600"/>
            <a:ext cx="5943600" cy="5562600"/>
          </a:xfrm>
          <a:prstGeom prst="rect">
            <a:avLst/>
          </a:prstGeom>
        </p:spPr>
        <p:txBody>
          <a:bodyPr/>
          <a:lstStyle/>
          <a:p>
            <a:pPr marL="241300" marR="0" lvl="0" indent="-241300" algn="just" defTabSz="642938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 typeface="Wingdings" pitchFamily="2" charset="2"/>
              <a:buChar char="v"/>
              <a:tabLst/>
              <a:defRPr/>
            </a:pPr>
            <a:r>
              <a:rPr kumimoji="0" lang="en-US" sz="3200" b="0" i="0" u="none" strike="noStrike" kern="0" cap="none" spc="-150" normalizeH="0" baseline="0" noProof="0" dirty="0" err="1" smtClean="0">
                <a:ln>
                  <a:noFill/>
                </a:ln>
                <a:solidFill>
                  <a:srgbClr val="003399"/>
                </a:solidFill>
                <a:effectLst/>
                <a:uLnTx/>
                <a:uFillTx/>
                <a:latin typeface="SolaimanLipi" pitchFamily="65" charset="0"/>
                <a:ea typeface="+mn-ea"/>
                <a:cs typeface="SolaimanLipi" pitchFamily="65" charset="0"/>
              </a:rPr>
              <a:t>মেইনফ্রেম</a:t>
            </a:r>
            <a:r>
              <a:rPr kumimoji="0" lang="en-US" sz="3200" b="0" i="0" u="none" strike="noStrike" kern="0" cap="none" spc="-150" normalizeH="0" baseline="0" noProof="0" dirty="0" smtClean="0">
                <a:ln>
                  <a:noFill/>
                </a:ln>
                <a:solidFill>
                  <a:srgbClr val="003399"/>
                </a:solidFill>
                <a:effectLst/>
                <a:uLnTx/>
                <a:uFillTx/>
                <a:latin typeface="SolaimanLipi" pitchFamily="65" charset="0"/>
                <a:ea typeface="+mn-ea"/>
                <a:cs typeface="SolaimanLipi" pitchFamily="65" charset="0"/>
              </a:rPr>
              <a:t> </a:t>
            </a:r>
            <a:r>
              <a:rPr kumimoji="0" lang="en-US" sz="3200" b="0" i="0" u="none" strike="noStrike" kern="0" cap="none" spc="-150" normalizeH="0" baseline="0" noProof="0" dirty="0" err="1" smtClean="0">
                <a:ln>
                  <a:noFill/>
                </a:ln>
                <a:solidFill>
                  <a:srgbClr val="003399"/>
                </a:solidFill>
                <a:effectLst/>
                <a:uLnTx/>
                <a:uFillTx/>
                <a:latin typeface="SolaimanLipi" pitchFamily="65" charset="0"/>
                <a:ea typeface="+mn-ea"/>
                <a:cs typeface="SolaimanLipi" pitchFamily="65" charset="0"/>
              </a:rPr>
              <a:t>কম্পিউটারের</a:t>
            </a:r>
            <a:r>
              <a:rPr kumimoji="0" lang="en-US" sz="3200" b="0" i="0" u="none" strike="noStrike" kern="0" cap="none" spc="-150" normalizeH="0" baseline="0" noProof="0" dirty="0" smtClean="0">
                <a:ln>
                  <a:noFill/>
                </a:ln>
                <a:solidFill>
                  <a:srgbClr val="003399"/>
                </a:solidFill>
                <a:effectLst/>
                <a:uLnTx/>
                <a:uFillTx/>
                <a:latin typeface="SolaimanLipi" pitchFamily="65" charset="0"/>
                <a:ea typeface="+mn-ea"/>
                <a:cs typeface="SolaimanLipi" pitchFamily="65" charset="0"/>
              </a:rPr>
              <a:t> </a:t>
            </a:r>
            <a:r>
              <a:rPr kumimoji="0" lang="en-US" sz="3200" b="0" i="0" u="none" strike="noStrike" kern="0" cap="none" spc="-150" normalizeH="0" baseline="0" noProof="0" dirty="0" err="1" smtClean="0">
                <a:ln>
                  <a:noFill/>
                </a:ln>
                <a:solidFill>
                  <a:srgbClr val="003399"/>
                </a:solidFill>
                <a:effectLst/>
                <a:uLnTx/>
                <a:uFillTx/>
                <a:latin typeface="SolaimanLipi" pitchFamily="65" charset="0"/>
                <a:ea typeface="+mn-ea"/>
                <a:cs typeface="SolaimanLipi" pitchFamily="65" charset="0"/>
              </a:rPr>
              <a:t>চেয়ে</a:t>
            </a:r>
            <a:r>
              <a:rPr kumimoji="0" lang="en-US" sz="3200" b="0" i="0" u="none" strike="noStrike" kern="0" cap="none" spc="-150" normalizeH="0" baseline="0" noProof="0" dirty="0" smtClean="0">
                <a:ln>
                  <a:noFill/>
                </a:ln>
                <a:solidFill>
                  <a:srgbClr val="003399"/>
                </a:solidFill>
                <a:effectLst/>
                <a:uLnTx/>
                <a:uFillTx/>
                <a:latin typeface="SolaimanLipi" pitchFamily="65" charset="0"/>
                <a:ea typeface="+mn-ea"/>
                <a:cs typeface="SolaimanLipi" pitchFamily="65" charset="0"/>
              </a:rPr>
              <a:t> </a:t>
            </a:r>
            <a:r>
              <a:rPr kumimoji="0" lang="en-US" sz="3200" b="0" i="0" u="none" strike="noStrike" kern="0" cap="none" spc="-150" normalizeH="0" baseline="0" noProof="0" dirty="0" err="1" smtClean="0">
                <a:ln>
                  <a:noFill/>
                </a:ln>
                <a:solidFill>
                  <a:srgbClr val="003399"/>
                </a:solidFill>
                <a:effectLst/>
                <a:uLnTx/>
                <a:uFillTx/>
                <a:latin typeface="SolaimanLipi" pitchFamily="65" charset="0"/>
                <a:ea typeface="+mn-ea"/>
                <a:cs typeface="SolaimanLipi" pitchFamily="65" charset="0"/>
              </a:rPr>
              <a:t>ছোট</a:t>
            </a:r>
            <a:r>
              <a:rPr kumimoji="0" lang="en-US" sz="3200" b="0" i="0" u="none" strike="noStrike" kern="0" cap="none" spc="-150" normalizeH="0" baseline="0" noProof="0" dirty="0" smtClean="0">
                <a:ln>
                  <a:noFill/>
                </a:ln>
                <a:solidFill>
                  <a:srgbClr val="003399"/>
                </a:solidFill>
                <a:effectLst/>
                <a:uLnTx/>
                <a:uFillTx/>
                <a:latin typeface="SolaimanLipi" pitchFamily="65" charset="0"/>
                <a:ea typeface="+mn-ea"/>
                <a:cs typeface="SolaimanLipi" pitchFamily="65" charset="0"/>
              </a:rPr>
              <a:t> </a:t>
            </a:r>
            <a:r>
              <a:rPr kumimoji="0" lang="en-US" sz="3200" b="0" i="0" u="none" strike="noStrike" kern="0" cap="none" spc="-150" normalizeH="0" baseline="0" noProof="0" dirty="0" err="1" smtClean="0">
                <a:ln>
                  <a:noFill/>
                </a:ln>
                <a:solidFill>
                  <a:srgbClr val="003399"/>
                </a:solidFill>
                <a:effectLst/>
                <a:uLnTx/>
                <a:uFillTx/>
                <a:latin typeface="SolaimanLipi" pitchFamily="65" charset="0"/>
                <a:ea typeface="+mn-ea"/>
                <a:cs typeface="SolaimanLipi" pitchFamily="65" charset="0"/>
              </a:rPr>
              <a:t>আকারের</a:t>
            </a:r>
            <a:r>
              <a:rPr kumimoji="0" lang="en-US" sz="3200" b="0" i="0" u="none" strike="noStrike" kern="0" cap="none" spc="-150" normalizeH="0" baseline="0" noProof="0" dirty="0" smtClean="0">
                <a:ln>
                  <a:noFill/>
                </a:ln>
                <a:solidFill>
                  <a:srgbClr val="003399"/>
                </a:solidFill>
                <a:effectLst/>
                <a:uLnTx/>
                <a:uFillTx/>
                <a:latin typeface="SolaimanLipi" pitchFamily="65" charset="0"/>
                <a:ea typeface="+mn-ea"/>
                <a:cs typeface="SolaimanLipi" pitchFamily="65" charset="0"/>
              </a:rPr>
              <a:t> এ </a:t>
            </a:r>
            <a:r>
              <a:rPr kumimoji="0" lang="en-US" sz="3200" b="0" i="0" u="none" strike="noStrike" kern="0" cap="none" spc="-150" normalizeH="0" baseline="0" noProof="0" dirty="0" err="1" smtClean="0">
                <a:ln>
                  <a:noFill/>
                </a:ln>
                <a:solidFill>
                  <a:srgbClr val="003399"/>
                </a:solidFill>
                <a:effectLst/>
                <a:uLnTx/>
                <a:uFillTx/>
                <a:latin typeface="SolaimanLipi" pitchFamily="65" charset="0"/>
                <a:ea typeface="+mn-ea"/>
                <a:cs typeface="SolaimanLipi" pitchFamily="65" charset="0"/>
              </a:rPr>
              <a:t>কম্পিউটার</a:t>
            </a:r>
            <a:r>
              <a:rPr kumimoji="0" lang="en-US" sz="3200" b="0" i="0" u="none" strike="noStrike" kern="0" cap="none" spc="-150" normalizeH="0" baseline="0" noProof="0" dirty="0" smtClean="0">
                <a:ln>
                  <a:noFill/>
                </a:ln>
                <a:solidFill>
                  <a:srgbClr val="003399"/>
                </a:solidFill>
                <a:effectLst/>
                <a:uLnTx/>
                <a:uFillTx/>
                <a:latin typeface="SolaimanLipi" pitchFamily="65" charset="0"/>
                <a:ea typeface="+mn-ea"/>
                <a:cs typeface="SolaimanLipi" pitchFamily="65" charset="0"/>
              </a:rPr>
              <a:t> </a:t>
            </a:r>
            <a:r>
              <a:rPr kumimoji="0" lang="en-US" sz="3200" b="0" i="0" u="none" strike="noStrike" kern="0" cap="none" spc="-150" normalizeH="0" baseline="0" noProof="0" dirty="0" err="1" smtClean="0">
                <a:ln>
                  <a:noFill/>
                </a:ln>
                <a:solidFill>
                  <a:srgbClr val="003399"/>
                </a:solidFill>
                <a:effectLst/>
                <a:uLnTx/>
                <a:uFillTx/>
                <a:latin typeface="SolaimanLipi" pitchFamily="65" charset="0"/>
                <a:ea typeface="+mn-ea"/>
                <a:cs typeface="SolaimanLipi" pitchFamily="65" charset="0"/>
              </a:rPr>
              <a:t>টার্মিনালের</a:t>
            </a:r>
            <a:r>
              <a:rPr kumimoji="0" lang="en-US" sz="3200" b="0" i="0" u="none" strike="noStrike" kern="0" cap="none" spc="-150" normalizeH="0" baseline="0" noProof="0" dirty="0" smtClean="0">
                <a:ln>
                  <a:noFill/>
                </a:ln>
                <a:solidFill>
                  <a:srgbClr val="003399"/>
                </a:solidFill>
                <a:effectLst/>
                <a:uLnTx/>
                <a:uFillTx/>
                <a:latin typeface="SolaimanLipi" pitchFamily="65" charset="0"/>
                <a:ea typeface="+mn-ea"/>
                <a:cs typeface="SolaimanLipi" pitchFamily="65" charset="0"/>
              </a:rPr>
              <a:t> </a:t>
            </a:r>
            <a:r>
              <a:rPr kumimoji="0" lang="en-US" sz="3200" b="0" i="0" u="none" strike="noStrike" kern="0" cap="none" spc="-150" normalizeH="0" baseline="0" noProof="0" dirty="0" err="1" smtClean="0">
                <a:ln>
                  <a:noFill/>
                </a:ln>
                <a:solidFill>
                  <a:srgbClr val="003399"/>
                </a:solidFill>
                <a:effectLst/>
                <a:uLnTx/>
                <a:uFillTx/>
                <a:latin typeface="SolaimanLipi" pitchFamily="65" charset="0"/>
                <a:ea typeface="+mn-ea"/>
                <a:cs typeface="SolaimanLipi" pitchFamily="65" charset="0"/>
              </a:rPr>
              <a:t>মাধ্যমে</a:t>
            </a:r>
            <a:r>
              <a:rPr kumimoji="0" lang="en-US" sz="3200" b="0" i="0" u="none" strike="noStrike" kern="0" cap="none" spc="-150" normalizeH="0" baseline="0" noProof="0" dirty="0" smtClean="0">
                <a:ln>
                  <a:noFill/>
                </a:ln>
                <a:solidFill>
                  <a:srgbClr val="003399"/>
                </a:solidFill>
                <a:effectLst/>
                <a:uLnTx/>
                <a:uFillTx/>
                <a:latin typeface="SolaimanLipi" pitchFamily="65" charset="0"/>
                <a:ea typeface="+mn-ea"/>
                <a:cs typeface="SolaimanLipi" pitchFamily="65" charset="0"/>
              </a:rPr>
              <a:t> </a:t>
            </a:r>
            <a:r>
              <a:rPr kumimoji="0" lang="en-US" sz="3200" b="0" i="0" u="none" strike="noStrike" kern="0" cap="none" spc="-150" normalizeH="0" baseline="0" noProof="0" dirty="0" err="1" smtClean="0">
                <a:ln>
                  <a:noFill/>
                </a:ln>
                <a:solidFill>
                  <a:srgbClr val="003399"/>
                </a:solidFill>
                <a:effectLst/>
                <a:uLnTx/>
                <a:uFillTx/>
                <a:latin typeface="SolaimanLipi" pitchFamily="65" charset="0"/>
                <a:ea typeface="+mn-ea"/>
                <a:cs typeface="SolaimanLipi" pitchFamily="65" charset="0"/>
              </a:rPr>
              <a:t>একসঙ্গে</a:t>
            </a:r>
            <a:r>
              <a:rPr kumimoji="0" lang="en-US" sz="3200" b="0" i="0" u="none" strike="noStrike" kern="0" cap="none" spc="-150" normalizeH="0" baseline="0" noProof="0" dirty="0" smtClean="0">
                <a:ln>
                  <a:noFill/>
                </a:ln>
                <a:solidFill>
                  <a:srgbClr val="003399"/>
                </a:solidFill>
                <a:effectLst/>
                <a:uLnTx/>
                <a:uFillTx/>
                <a:latin typeface="SolaimanLipi" pitchFamily="65" charset="0"/>
                <a:ea typeface="+mn-ea"/>
                <a:cs typeface="SolaimanLipi" pitchFamily="65" charset="0"/>
              </a:rPr>
              <a:t> </a:t>
            </a:r>
            <a:r>
              <a:rPr kumimoji="0" lang="en-US" sz="3200" b="0" i="0" u="none" strike="noStrike" kern="0" cap="none" spc="-150" normalizeH="0" baseline="0" noProof="0" dirty="0" err="1" smtClean="0">
                <a:ln>
                  <a:noFill/>
                </a:ln>
                <a:solidFill>
                  <a:srgbClr val="003399"/>
                </a:solidFill>
                <a:effectLst/>
                <a:uLnTx/>
                <a:uFillTx/>
                <a:latin typeface="SolaimanLipi" pitchFamily="65" charset="0"/>
                <a:ea typeface="+mn-ea"/>
                <a:cs typeface="SolaimanLipi" pitchFamily="65" charset="0"/>
              </a:rPr>
              <a:t>অনেক</a:t>
            </a:r>
            <a:r>
              <a:rPr kumimoji="0" lang="en-US" sz="3200" b="0" i="0" u="none" strike="noStrike" kern="0" cap="none" spc="-150" normalizeH="0" baseline="0" noProof="0" dirty="0" smtClean="0">
                <a:ln>
                  <a:noFill/>
                </a:ln>
                <a:solidFill>
                  <a:srgbClr val="003399"/>
                </a:solidFill>
                <a:effectLst/>
                <a:uLnTx/>
                <a:uFillTx/>
                <a:latin typeface="SolaimanLipi" pitchFamily="65" charset="0"/>
                <a:ea typeface="+mn-ea"/>
                <a:cs typeface="SolaimanLipi" pitchFamily="65" charset="0"/>
              </a:rPr>
              <a:t> </a:t>
            </a:r>
            <a:r>
              <a:rPr kumimoji="0" lang="en-US" sz="3200" b="0" i="0" u="none" strike="noStrike" kern="0" cap="none" spc="-150" normalizeH="0" baseline="0" noProof="0" dirty="0" err="1" smtClean="0">
                <a:ln>
                  <a:noFill/>
                </a:ln>
                <a:solidFill>
                  <a:srgbClr val="003399"/>
                </a:solidFill>
                <a:effectLst/>
                <a:uLnTx/>
                <a:uFillTx/>
                <a:latin typeface="SolaimanLipi" pitchFamily="65" charset="0"/>
                <a:ea typeface="+mn-ea"/>
                <a:cs typeface="SolaimanLipi" pitchFamily="65" charset="0"/>
              </a:rPr>
              <a:t>ব্যবহারকারী</a:t>
            </a:r>
            <a:r>
              <a:rPr kumimoji="0" lang="en-US" sz="3200" b="0" i="0" u="none" strike="noStrike" kern="0" cap="none" spc="-150" normalizeH="0" baseline="0" noProof="0" dirty="0" smtClean="0">
                <a:ln>
                  <a:noFill/>
                </a:ln>
                <a:solidFill>
                  <a:srgbClr val="003399"/>
                </a:solidFill>
                <a:effectLst/>
                <a:uLnTx/>
                <a:uFillTx/>
                <a:latin typeface="SolaimanLipi" pitchFamily="65" charset="0"/>
                <a:ea typeface="+mn-ea"/>
                <a:cs typeface="SolaimanLipi" pitchFamily="65" charset="0"/>
              </a:rPr>
              <a:t> </a:t>
            </a:r>
            <a:r>
              <a:rPr kumimoji="0" lang="en-US" sz="3200" b="0" i="0" u="none" strike="noStrike" kern="0" cap="none" spc="-150" normalizeH="0" baseline="0" noProof="0" dirty="0" err="1" smtClean="0">
                <a:ln>
                  <a:noFill/>
                </a:ln>
                <a:solidFill>
                  <a:srgbClr val="003399"/>
                </a:solidFill>
                <a:effectLst/>
                <a:uLnTx/>
                <a:uFillTx/>
                <a:latin typeface="SolaimanLipi" pitchFamily="65" charset="0"/>
                <a:ea typeface="+mn-ea"/>
                <a:cs typeface="SolaimanLipi" pitchFamily="65" charset="0"/>
              </a:rPr>
              <a:t>ব্যবহার</a:t>
            </a:r>
            <a:r>
              <a:rPr kumimoji="0" lang="en-US" sz="3200" b="0" i="0" u="none" strike="noStrike" kern="0" cap="none" spc="-150" normalizeH="0" baseline="0" noProof="0" dirty="0" smtClean="0">
                <a:ln>
                  <a:noFill/>
                </a:ln>
                <a:solidFill>
                  <a:srgbClr val="003399"/>
                </a:solidFill>
                <a:effectLst/>
                <a:uLnTx/>
                <a:uFillTx/>
                <a:latin typeface="SolaimanLipi" pitchFamily="65" charset="0"/>
                <a:ea typeface="+mn-ea"/>
                <a:cs typeface="SolaimanLipi" pitchFamily="65" charset="0"/>
              </a:rPr>
              <a:t> </a:t>
            </a:r>
            <a:r>
              <a:rPr kumimoji="0" lang="en-US" sz="3200" b="0" i="0" u="none" strike="noStrike" kern="0" cap="none" spc="-150" normalizeH="0" baseline="0" noProof="0" dirty="0" err="1" smtClean="0">
                <a:ln>
                  <a:noFill/>
                </a:ln>
                <a:solidFill>
                  <a:srgbClr val="003399"/>
                </a:solidFill>
                <a:effectLst/>
                <a:uLnTx/>
                <a:uFillTx/>
                <a:latin typeface="SolaimanLipi" pitchFamily="65" charset="0"/>
                <a:ea typeface="+mn-ea"/>
                <a:cs typeface="SolaimanLipi" pitchFamily="65" charset="0"/>
              </a:rPr>
              <a:t>করতে</a:t>
            </a:r>
            <a:r>
              <a:rPr kumimoji="0" lang="en-US" sz="3200" b="0" i="0" u="none" strike="noStrike" kern="0" cap="none" spc="-150" normalizeH="0" baseline="0" noProof="0" dirty="0" smtClean="0">
                <a:ln>
                  <a:noFill/>
                </a:ln>
                <a:solidFill>
                  <a:srgbClr val="003399"/>
                </a:solidFill>
                <a:effectLst/>
                <a:uLnTx/>
                <a:uFillTx/>
                <a:latin typeface="SolaimanLipi" pitchFamily="65" charset="0"/>
                <a:ea typeface="+mn-ea"/>
                <a:cs typeface="SolaimanLipi" pitchFamily="65" charset="0"/>
              </a:rPr>
              <a:t> </a:t>
            </a:r>
            <a:r>
              <a:rPr kumimoji="0" lang="en-US" sz="3200" b="0" i="0" u="none" strike="noStrike" kern="0" cap="none" spc="-150" normalizeH="0" baseline="0" noProof="0" dirty="0" err="1" smtClean="0">
                <a:ln>
                  <a:noFill/>
                </a:ln>
                <a:solidFill>
                  <a:srgbClr val="003399"/>
                </a:solidFill>
                <a:effectLst/>
                <a:uLnTx/>
                <a:uFillTx/>
                <a:latin typeface="SolaimanLipi" pitchFamily="65" charset="0"/>
                <a:ea typeface="+mn-ea"/>
                <a:cs typeface="SolaimanLipi" pitchFamily="65" charset="0"/>
              </a:rPr>
              <a:t>পারে</a:t>
            </a:r>
            <a:r>
              <a:rPr kumimoji="0" lang="en-US" sz="3200" b="0" i="0" u="none" strike="noStrike" kern="0" cap="none" spc="-150" normalizeH="0" baseline="0" noProof="0" dirty="0" smtClean="0">
                <a:ln>
                  <a:noFill/>
                </a:ln>
                <a:solidFill>
                  <a:srgbClr val="003399"/>
                </a:solidFill>
                <a:effectLst/>
                <a:uLnTx/>
                <a:uFillTx/>
                <a:latin typeface="SolaimanLipi" pitchFamily="65" charset="0"/>
                <a:ea typeface="+mn-ea"/>
                <a:cs typeface="SolaimanLipi" pitchFamily="65" charset="0"/>
              </a:rPr>
              <a:t>। </a:t>
            </a:r>
          </a:p>
          <a:p>
            <a:pPr marL="241300" marR="0" lvl="0" indent="-241300" algn="just" defTabSz="642938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 typeface="Wingdings" pitchFamily="2" charset="2"/>
              <a:buChar char="v"/>
              <a:tabLst/>
              <a:defRPr/>
            </a:pPr>
            <a:r>
              <a:rPr kumimoji="0" lang="en-US" sz="3200" b="0" i="0" u="none" strike="noStrike" kern="0" cap="none" spc="-300" normalizeH="0" baseline="0" noProof="0" dirty="0" err="1" smtClean="0">
                <a:ln>
                  <a:noFill/>
                </a:ln>
                <a:effectLst/>
                <a:uLnTx/>
                <a:uFillTx/>
                <a:latin typeface="SolaimanLipi" pitchFamily="65" charset="0"/>
                <a:ea typeface="+mn-ea"/>
                <a:cs typeface="SolaimanLipi" pitchFamily="65" charset="0"/>
              </a:rPr>
              <a:t>এর</a:t>
            </a:r>
            <a:r>
              <a:rPr kumimoji="0" lang="en-US" sz="3200" b="0" i="0" u="none" strike="noStrike" kern="0" cap="none" spc="-300" normalizeH="0" baseline="0" noProof="0" dirty="0" smtClean="0">
                <a:ln>
                  <a:noFill/>
                </a:ln>
                <a:effectLst/>
                <a:uLnTx/>
                <a:uFillTx/>
                <a:latin typeface="SolaimanLipi" pitchFamily="65" charset="0"/>
                <a:ea typeface="+mn-ea"/>
                <a:cs typeface="SolaimanLipi" pitchFamily="65" charset="0"/>
              </a:rPr>
              <a:t> </a:t>
            </a:r>
            <a:r>
              <a:rPr kumimoji="0" lang="en-US" sz="3200" b="0" i="0" u="none" strike="noStrike" kern="0" cap="none" spc="-300" normalizeH="0" baseline="0" noProof="0" dirty="0" err="1" smtClean="0">
                <a:ln>
                  <a:noFill/>
                </a:ln>
                <a:effectLst/>
                <a:uLnTx/>
                <a:uFillTx/>
                <a:latin typeface="SolaimanLipi" pitchFamily="65" charset="0"/>
                <a:ea typeface="+mn-ea"/>
                <a:cs typeface="SolaimanLipi" pitchFamily="65" charset="0"/>
              </a:rPr>
              <a:t>কেন্দ্রীয়</a:t>
            </a:r>
            <a:r>
              <a:rPr kumimoji="0" lang="en-US" sz="3200" b="0" i="0" u="none" strike="noStrike" kern="0" cap="none" spc="-300" normalizeH="0" baseline="0" noProof="0" dirty="0" smtClean="0">
                <a:ln>
                  <a:noFill/>
                </a:ln>
                <a:effectLst/>
                <a:uLnTx/>
                <a:uFillTx/>
                <a:latin typeface="SolaimanLipi" pitchFamily="65" charset="0"/>
                <a:ea typeface="+mn-ea"/>
                <a:cs typeface="SolaimanLipi" pitchFamily="65" charset="0"/>
              </a:rPr>
              <a:t> </a:t>
            </a:r>
            <a:r>
              <a:rPr kumimoji="0" lang="en-US" sz="3200" b="0" i="0" u="none" strike="noStrike" kern="0" cap="none" spc="-300" normalizeH="0" baseline="0" noProof="0" dirty="0" err="1" smtClean="0">
                <a:ln>
                  <a:noFill/>
                </a:ln>
                <a:effectLst/>
                <a:uLnTx/>
                <a:uFillTx/>
                <a:latin typeface="SolaimanLipi" pitchFamily="65" charset="0"/>
                <a:ea typeface="+mn-ea"/>
                <a:cs typeface="SolaimanLipi" pitchFamily="65" charset="0"/>
              </a:rPr>
              <a:t>প্রক্রিয়াকরণ</a:t>
            </a:r>
            <a:r>
              <a:rPr kumimoji="0" lang="en-US" sz="3200" b="0" i="0" u="none" strike="noStrike" kern="0" cap="none" spc="-300" normalizeH="0" baseline="0" noProof="0" dirty="0" smtClean="0">
                <a:ln>
                  <a:noFill/>
                </a:ln>
                <a:effectLst/>
                <a:uLnTx/>
                <a:uFillTx/>
                <a:latin typeface="SolaimanLipi" pitchFamily="65" charset="0"/>
                <a:ea typeface="+mn-ea"/>
                <a:cs typeface="SolaimanLipi" pitchFamily="65" charset="0"/>
              </a:rPr>
              <a:t> </a:t>
            </a:r>
            <a:r>
              <a:rPr kumimoji="0" lang="en-US" sz="3200" b="0" i="0" u="none" strike="noStrike" kern="0" cap="none" spc="-300" normalizeH="0" baseline="0" noProof="0" dirty="0" err="1" smtClean="0">
                <a:ln>
                  <a:noFill/>
                </a:ln>
                <a:effectLst/>
                <a:uLnTx/>
                <a:uFillTx/>
                <a:latin typeface="SolaimanLipi" pitchFamily="65" charset="0"/>
                <a:ea typeface="+mn-ea"/>
                <a:cs typeface="SolaimanLipi" pitchFamily="65" charset="0"/>
              </a:rPr>
              <a:t>অংশের</a:t>
            </a:r>
            <a:r>
              <a:rPr kumimoji="0" lang="en-US" sz="3200" b="0" i="0" u="none" strike="noStrike" kern="0" cap="none" spc="-300" normalizeH="0" baseline="0" noProof="0" dirty="0" smtClean="0">
                <a:ln>
                  <a:noFill/>
                </a:ln>
                <a:effectLst/>
                <a:uLnTx/>
                <a:uFillTx/>
                <a:latin typeface="SolaimanLipi" pitchFamily="65" charset="0"/>
                <a:ea typeface="+mn-ea"/>
                <a:cs typeface="SolaimanLipi" pitchFamily="65" charset="0"/>
              </a:rPr>
              <a:t> </a:t>
            </a:r>
            <a:r>
              <a:rPr kumimoji="0" lang="en-US" sz="3200" b="0" i="0" u="none" strike="noStrike" kern="0" cap="none" spc="-300" normalizeH="0" baseline="0" noProof="0" dirty="0" err="1" smtClean="0">
                <a:ln>
                  <a:noFill/>
                </a:ln>
                <a:effectLst/>
                <a:uLnTx/>
                <a:uFillTx/>
                <a:latin typeface="SolaimanLipi" pitchFamily="65" charset="0"/>
                <a:ea typeface="+mn-ea"/>
                <a:cs typeface="SolaimanLipi" pitchFamily="65" charset="0"/>
              </a:rPr>
              <a:t>জন্য</a:t>
            </a:r>
            <a:r>
              <a:rPr kumimoji="0" lang="en-US" sz="3200" b="0" i="0" u="none" strike="noStrike" kern="0" cap="none" spc="-300" normalizeH="0" baseline="0" noProof="0" dirty="0" smtClean="0">
                <a:ln>
                  <a:noFill/>
                </a:ln>
                <a:effectLst/>
                <a:uLnTx/>
                <a:uFillTx/>
                <a:latin typeface="SolaimanLipi" pitchFamily="65" charset="0"/>
                <a:ea typeface="+mn-ea"/>
                <a:cs typeface="SolaimanLipi" pitchFamily="65" charset="0"/>
              </a:rPr>
              <a:t> </a:t>
            </a:r>
            <a:r>
              <a:rPr kumimoji="0" lang="en-US" sz="3200" b="0" i="0" u="none" strike="noStrike" kern="0" cap="none" spc="-300" normalizeH="0" baseline="0" noProof="0" dirty="0" err="1" smtClean="0">
                <a:ln>
                  <a:noFill/>
                </a:ln>
                <a:effectLst/>
                <a:uLnTx/>
                <a:uFillTx/>
                <a:latin typeface="SolaimanLipi" pitchFamily="65" charset="0"/>
                <a:ea typeface="+mn-ea"/>
                <a:cs typeface="SolaimanLipi" pitchFamily="65" charset="0"/>
              </a:rPr>
              <a:t>সাধারণ</a:t>
            </a:r>
            <a:r>
              <a:rPr kumimoji="0" lang="en-US" sz="3200" b="0" i="0" u="none" strike="noStrike" kern="0" cap="none" spc="-300" normalizeH="0" baseline="0" noProof="0" dirty="0" smtClean="0">
                <a:ln>
                  <a:noFill/>
                </a:ln>
                <a:effectLst/>
                <a:uLnTx/>
                <a:uFillTx/>
                <a:latin typeface="SolaimanLipi" pitchFamily="65" charset="0"/>
                <a:ea typeface="+mn-ea"/>
                <a:cs typeface="SolaimanLipi" pitchFamily="65" charset="0"/>
              </a:rPr>
              <a:t> </a:t>
            </a:r>
            <a:r>
              <a:rPr kumimoji="0" lang="en-US" sz="3200" b="0" i="0" u="none" strike="noStrike" kern="0" cap="none" spc="-300" normalizeH="0" baseline="0" noProof="0" dirty="0" err="1" smtClean="0">
                <a:ln>
                  <a:noFill/>
                </a:ln>
                <a:effectLst/>
                <a:uLnTx/>
                <a:uFillTx/>
                <a:latin typeface="SolaimanLipi" pitchFamily="65" charset="0"/>
                <a:ea typeface="+mn-ea"/>
                <a:cs typeface="SolaimanLipi" pitchFamily="65" charset="0"/>
              </a:rPr>
              <a:t>এক</a:t>
            </a:r>
            <a:r>
              <a:rPr kumimoji="0" lang="en-US" sz="3200" b="0" i="0" u="none" strike="noStrike" kern="0" cap="none" spc="-300" normalizeH="0" baseline="0" noProof="0" dirty="0" smtClean="0">
                <a:ln>
                  <a:noFill/>
                </a:ln>
                <a:effectLst/>
                <a:uLnTx/>
                <a:uFillTx/>
                <a:latin typeface="SolaimanLipi" pitchFamily="65" charset="0"/>
                <a:ea typeface="+mn-ea"/>
                <a:cs typeface="SolaimanLipi" pitchFamily="65" charset="0"/>
              </a:rPr>
              <a:t> </a:t>
            </a:r>
            <a:r>
              <a:rPr kumimoji="0" lang="en-US" sz="3200" b="0" i="0" u="none" strike="noStrike" kern="0" cap="none" spc="-300" normalizeH="0" baseline="0" noProof="0" dirty="0" err="1" smtClean="0">
                <a:ln>
                  <a:noFill/>
                </a:ln>
                <a:effectLst/>
                <a:uLnTx/>
                <a:uFillTx/>
                <a:latin typeface="SolaimanLipi" pitchFamily="65" charset="0"/>
                <a:ea typeface="+mn-ea"/>
                <a:cs typeface="SolaimanLipi" pitchFamily="65" charset="0"/>
              </a:rPr>
              <a:t>বোর্ডবিশিষ্ট</a:t>
            </a:r>
            <a:r>
              <a:rPr kumimoji="0" lang="en-US" sz="3200" b="0" i="0" u="none" strike="noStrike" kern="0" cap="none" spc="-300" normalizeH="0" baseline="0" noProof="0" dirty="0" smtClean="0">
                <a:ln>
                  <a:noFill/>
                </a:ln>
                <a:effectLst/>
                <a:uLnTx/>
                <a:uFillTx/>
                <a:latin typeface="SolaimanLipi" pitchFamily="65" charset="0"/>
                <a:ea typeface="+mn-ea"/>
                <a:cs typeface="SolaimanLipi" pitchFamily="65" charset="0"/>
              </a:rPr>
              <a:t> </a:t>
            </a:r>
            <a:r>
              <a:rPr kumimoji="0" lang="en-US" sz="3200" b="0" i="0" u="none" strike="noStrike" kern="0" cap="none" spc="-300" normalizeH="0" baseline="0" noProof="0" dirty="0" err="1" smtClean="0">
                <a:ln>
                  <a:noFill/>
                </a:ln>
                <a:effectLst/>
                <a:uLnTx/>
                <a:uFillTx/>
                <a:latin typeface="SolaimanLipi" pitchFamily="65" charset="0"/>
                <a:ea typeface="+mn-ea"/>
                <a:cs typeface="SolaimanLipi" pitchFamily="65" charset="0"/>
              </a:rPr>
              <a:t>বর্তনী</a:t>
            </a:r>
            <a:r>
              <a:rPr kumimoji="0" lang="en-US" sz="3200" b="0" i="0" u="none" strike="noStrike" kern="0" cap="none" spc="-300" normalizeH="0" baseline="0" noProof="0" dirty="0" smtClean="0">
                <a:ln>
                  <a:noFill/>
                </a:ln>
                <a:effectLst/>
                <a:uLnTx/>
                <a:uFillTx/>
                <a:latin typeface="SolaimanLipi" pitchFamily="65" charset="0"/>
                <a:ea typeface="+mn-ea"/>
                <a:cs typeface="SolaimanLipi" pitchFamily="65" charset="0"/>
              </a:rPr>
              <a:t> </a:t>
            </a:r>
            <a:r>
              <a:rPr kumimoji="0" lang="en-US" sz="3200" b="0" i="0" u="none" strike="noStrike" kern="0" cap="none" spc="-300" normalizeH="0" baseline="0" noProof="0" dirty="0" err="1" smtClean="0">
                <a:ln>
                  <a:noFill/>
                </a:ln>
                <a:effectLst/>
                <a:uLnTx/>
                <a:uFillTx/>
                <a:latin typeface="SolaimanLipi" pitchFamily="65" charset="0"/>
                <a:ea typeface="+mn-ea"/>
                <a:cs typeface="SolaimanLipi" pitchFamily="65" charset="0"/>
              </a:rPr>
              <a:t>ব্যবহৃত</a:t>
            </a:r>
            <a:r>
              <a:rPr kumimoji="0" lang="en-US" sz="3200" b="0" i="0" u="none" strike="noStrike" kern="0" cap="none" spc="-300" normalizeH="0" baseline="0" noProof="0" dirty="0" smtClean="0">
                <a:ln>
                  <a:noFill/>
                </a:ln>
                <a:effectLst/>
                <a:uLnTx/>
                <a:uFillTx/>
                <a:latin typeface="SolaimanLipi" pitchFamily="65" charset="0"/>
                <a:ea typeface="+mn-ea"/>
                <a:cs typeface="SolaimanLipi" pitchFamily="65" charset="0"/>
              </a:rPr>
              <a:t>  </a:t>
            </a:r>
            <a:r>
              <a:rPr kumimoji="0" lang="en-US" sz="3200" b="0" i="0" u="none" strike="noStrike" kern="0" cap="none" spc="-300" normalizeH="0" baseline="0" noProof="0" dirty="0" err="1" smtClean="0">
                <a:ln>
                  <a:noFill/>
                </a:ln>
                <a:effectLst/>
                <a:uLnTx/>
                <a:uFillTx/>
                <a:latin typeface="SolaimanLipi" pitchFamily="65" charset="0"/>
                <a:ea typeface="+mn-ea"/>
                <a:cs typeface="SolaimanLipi" pitchFamily="65" charset="0"/>
              </a:rPr>
              <a:t>হয়</a:t>
            </a:r>
            <a:r>
              <a:rPr kumimoji="0" lang="en-US" sz="3200" b="0" i="0" u="none" strike="noStrike" kern="0" cap="none" spc="-300" normalizeH="0" baseline="0" noProof="0" dirty="0" smtClean="0">
                <a:ln>
                  <a:noFill/>
                </a:ln>
                <a:effectLst/>
                <a:uLnTx/>
                <a:uFillTx/>
                <a:latin typeface="SolaimanLipi" pitchFamily="65" charset="0"/>
                <a:ea typeface="+mn-ea"/>
                <a:cs typeface="SolaimanLipi" pitchFamily="65" charset="0"/>
              </a:rPr>
              <a:t>। </a:t>
            </a:r>
          </a:p>
          <a:p>
            <a:pPr marL="241300" marR="0" lvl="0" indent="-241300" algn="just" defTabSz="642938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 typeface="Wingdings" pitchFamily="2" charset="2"/>
              <a:buChar char="v"/>
              <a:tabLst/>
              <a:defRPr/>
            </a:pPr>
            <a:r>
              <a:rPr kumimoji="0" lang="en-US" sz="3200" b="0" i="0" u="none" strike="noStrike" kern="0" cap="none" spc="-150" normalizeH="0" baseline="0" noProof="0" dirty="0" err="1" smtClean="0">
                <a:ln>
                  <a:noFill/>
                </a:ln>
                <a:solidFill>
                  <a:srgbClr val="224E04"/>
                </a:solidFill>
                <a:effectLst/>
                <a:uLnTx/>
                <a:uFillTx/>
                <a:latin typeface="SolaimanLipi" pitchFamily="65" charset="0"/>
                <a:ea typeface="+mn-ea"/>
                <a:cs typeface="SolaimanLipi" pitchFamily="65" charset="0"/>
              </a:rPr>
              <a:t>বৃহ</a:t>
            </a:r>
            <a:r>
              <a:rPr kumimoji="0" lang="en-US" sz="3200" b="0" i="0" u="none" strike="noStrike" kern="0" cap="none" spc="-150" normalizeH="0" baseline="0" noProof="0" dirty="0" smtClean="0">
                <a:ln>
                  <a:noFill/>
                </a:ln>
                <a:solidFill>
                  <a:srgbClr val="224E04"/>
                </a:solidFill>
                <a:effectLst/>
                <a:uLnTx/>
                <a:uFillTx/>
                <a:latin typeface="SolaimanLipi" pitchFamily="65" charset="0"/>
                <a:ea typeface="+mn-ea"/>
                <a:cs typeface="SolaimanLipi" pitchFamily="65" charset="0"/>
              </a:rPr>
              <a:t>ৎ </a:t>
            </a:r>
            <a:r>
              <a:rPr kumimoji="0" lang="en-US" sz="3200" b="0" i="0" u="none" strike="noStrike" kern="0" cap="none" spc="-150" normalizeH="0" baseline="0" noProof="0" dirty="0" err="1" smtClean="0">
                <a:ln>
                  <a:noFill/>
                </a:ln>
                <a:solidFill>
                  <a:srgbClr val="224E04"/>
                </a:solidFill>
                <a:effectLst/>
                <a:uLnTx/>
                <a:uFillTx/>
                <a:latin typeface="SolaimanLipi" pitchFamily="65" charset="0"/>
                <a:ea typeface="+mn-ea"/>
                <a:cs typeface="SolaimanLipi" pitchFamily="65" charset="0"/>
              </a:rPr>
              <a:t>শিল্প</a:t>
            </a:r>
            <a:r>
              <a:rPr kumimoji="0" lang="en-US" sz="3200" b="0" i="0" u="none" strike="noStrike" kern="0" cap="none" spc="-150" normalizeH="0" baseline="0" noProof="0" dirty="0" smtClean="0">
                <a:ln>
                  <a:noFill/>
                </a:ln>
                <a:solidFill>
                  <a:srgbClr val="224E04"/>
                </a:solidFill>
                <a:effectLst/>
                <a:uLnTx/>
                <a:uFillTx/>
                <a:latin typeface="SolaimanLipi" pitchFamily="65" charset="0"/>
                <a:ea typeface="+mn-ea"/>
                <a:cs typeface="SolaimanLipi" pitchFamily="65" charset="0"/>
              </a:rPr>
              <a:t> </a:t>
            </a:r>
            <a:r>
              <a:rPr kumimoji="0" lang="en-US" sz="3200" b="0" i="0" u="none" strike="noStrike" kern="0" cap="none" spc="-150" normalizeH="0" baseline="0" noProof="0" dirty="0" err="1" smtClean="0">
                <a:ln>
                  <a:noFill/>
                </a:ln>
                <a:solidFill>
                  <a:srgbClr val="224E04"/>
                </a:solidFill>
                <a:effectLst/>
                <a:uLnTx/>
                <a:uFillTx/>
                <a:latin typeface="SolaimanLipi" pitchFamily="65" charset="0"/>
                <a:ea typeface="+mn-ea"/>
                <a:cs typeface="SolaimanLipi" pitchFamily="65" charset="0"/>
              </a:rPr>
              <a:t>এবং</a:t>
            </a:r>
            <a:r>
              <a:rPr kumimoji="0" lang="en-US" sz="3200" b="0" i="0" u="none" strike="noStrike" kern="0" cap="none" spc="-150" normalizeH="0" baseline="0" noProof="0" dirty="0" smtClean="0">
                <a:ln>
                  <a:noFill/>
                </a:ln>
                <a:solidFill>
                  <a:srgbClr val="224E04"/>
                </a:solidFill>
                <a:effectLst/>
                <a:uLnTx/>
                <a:uFillTx/>
                <a:latin typeface="SolaimanLipi" pitchFamily="65" charset="0"/>
                <a:ea typeface="+mn-ea"/>
                <a:cs typeface="SolaimanLipi" pitchFamily="65" charset="0"/>
              </a:rPr>
              <a:t> </a:t>
            </a:r>
            <a:r>
              <a:rPr kumimoji="0" lang="en-US" sz="3200" b="0" i="0" u="none" strike="noStrike" kern="0" cap="none" spc="-150" normalizeH="0" baseline="0" noProof="0" dirty="0" err="1" smtClean="0">
                <a:ln>
                  <a:noFill/>
                </a:ln>
                <a:solidFill>
                  <a:srgbClr val="224E04"/>
                </a:solidFill>
                <a:effectLst/>
                <a:uLnTx/>
                <a:uFillTx/>
                <a:latin typeface="SolaimanLipi" pitchFamily="65" charset="0"/>
                <a:ea typeface="+mn-ea"/>
                <a:cs typeface="SolaimanLipi" pitchFamily="65" charset="0"/>
              </a:rPr>
              <a:t>গবেষণা</a:t>
            </a:r>
            <a:r>
              <a:rPr kumimoji="0" lang="en-US" sz="3200" b="0" i="0" u="none" strike="noStrike" kern="0" cap="none" spc="-150" normalizeH="0" baseline="0" noProof="0" dirty="0" smtClean="0">
                <a:ln>
                  <a:noFill/>
                </a:ln>
                <a:solidFill>
                  <a:srgbClr val="224E04"/>
                </a:solidFill>
                <a:effectLst/>
                <a:uLnTx/>
                <a:uFillTx/>
                <a:latin typeface="SolaimanLipi" pitchFamily="65" charset="0"/>
                <a:ea typeface="+mn-ea"/>
                <a:cs typeface="SolaimanLipi" pitchFamily="65" charset="0"/>
              </a:rPr>
              <a:t> </a:t>
            </a:r>
            <a:r>
              <a:rPr kumimoji="0" lang="en-US" sz="3200" b="0" i="0" u="none" strike="noStrike" kern="0" cap="none" spc="-150" normalizeH="0" baseline="0" noProof="0" dirty="0" err="1" smtClean="0">
                <a:ln>
                  <a:noFill/>
                </a:ln>
                <a:solidFill>
                  <a:srgbClr val="224E04"/>
                </a:solidFill>
                <a:effectLst/>
                <a:uLnTx/>
                <a:uFillTx/>
                <a:latin typeface="SolaimanLipi" pitchFamily="65" charset="0"/>
                <a:ea typeface="+mn-ea"/>
                <a:cs typeface="SolaimanLipi" pitchFamily="65" charset="0"/>
              </a:rPr>
              <a:t>প্রতি</a:t>
            </a:r>
            <a:r>
              <a:rPr kumimoji="0" lang="bn-BD" sz="3200" b="0" i="0" u="none" strike="noStrike" kern="0" cap="none" spc="-150" normalizeH="0" baseline="0" noProof="0" dirty="0" smtClean="0">
                <a:ln>
                  <a:noFill/>
                </a:ln>
                <a:solidFill>
                  <a:srgbClr val="224E04"/>
                </a:solidFill>
                <a:effectLst/>
                <a:uLnTx/>
                <a:uFillTx/>
                <a:latin typeface="SolaimanLipi" pitchFamily="65" charset="0"/>
                <a:ea typeface="+mn-ea"/>
                <a:cs typeface="SolaimanLipi" pitchFamily="65" charset="0"/>
              </a:rPr>
              <a:t>ষ্ঠা</a:t>
            </a:r>
            <a:r>
              <a:rPr kumimoji="0" lang="en-US" sz="3200" b="0" i="0" u="none" strike="noStrike" kern="0" cap="none" spc="-150" normalizeH="0" baseline="0" noProof="0" dirty="0" err="1" smtClean="0">
                <a:ln>
                  <a:noFill/>
                </a:ln>
                <a:solidFill>
                  <a:srgbClr val="224E04"/>
                </a:solidFill>
                <a:effectLst/>
                <a:uLnTx/>
                <a:uFillTx/>
                <a:latin typeface="SolaimanLipi" pitchFamily="65" charset="0"/>
                <a:ea typeface="+mn-ea"/>
                <a:cs typeface="SolaimanLipi" pitchFamily="65" charset="0"/>
              </a:rPr>
              <a:t>নে</a:t>
            </a:r>
            <a:r>
              <a:rPr kumimoji="0" lang="en-US" sz="3200" b="0" i="0" u="none" strike="noStrike" kern="0" cap="none" spc="-150" normalizeH="0" baseline="0" noProof="0" dirty="0" smtClean="0">
                <a:ln>
                  <a:noFill/>
                </a:ln>
                <a:solidFill>
                  <a:srgbClr val="224E04"/>
                </a:solidFill>
                <a:effectLst/>
                <a:uLnTx/>
                <a:uFillTx/>
                <a:latin typeface="SolaimanLipi" pitchFamily="65" charset="0"/>
                <a:ea typeface="+mn-ea"/>
                <a:cs typeface="SolaimanLipi" pitchFamily="65" charset="0"/>
              </a:rPr>
              <a:t> </a:t>
            </a:r>
            <a:r>
              <a:rPr kumimoji="0" lang="en-US" sz="3200" b="0" i="0" u="none" strike="noStrike" kern="0" cap="none" spc="-150" normalizeH="0" baseline="0" noProof="0" dirty="0" err="1" smtClean="0">
                <a:ln>
                  <a:noFill/>
                </a:ln>
                <a:solidFill>
                  <a:srgbClr val="224E04"/>
                </a:solidFill>
                <a:effectLst/>
                <a:uLnTx/>
                <a:uFillTx/>
                <a:latin typeface="SolaimanLipi" pitchFamily="65" charset="0"/>
                <a:ea typeface="+mn-ea"/>
                <a:cs typeface="SolaimanLipi" pitchFamily="65" charset="0"/>
              </a:rPr>
              <a:t>মিনিকম্পিউটারের</a:t>
            </a:r>
            <a:r>
              <a:rPr kumimoji="0" lang="en-US" sz="3200" b="0" i="0" u="none" strike="noStrike" kern="0" cap="none" spc="-150" normalizeH="0" baseline="0" noProof="0" dirty="0" smtClean="0">
                <a:ln>
                  <a:noFill/>
                </a:ln>
                <a:solidFill>
                  <a:srgbClr val="224E04"/>
                </a:solidFill>
                <a:effectLst/>
                <a:uLnTx/>
                <a:uFillTx/>
                <a:latin typeface="SolaimanLipi" pitchFamily="65" charset="0"/>
                <a:ea typeface="+mn-ea"/>
                <a:cs typeface="SolaimanLipi" pitchFamily="65" charset="0"/>
              </a:rPr>
              <a:t> </a:t>
            </a:r>
            <a:r>
              <a:rPr kumimoji="0" lang="en-US" sz="3200" b="0" i="0" u="none" strike="noStrike" kern="0" cap="none" spc="-150" normalizeH="0" baseline="0" noProof="0" dirty="0" err="1" smtClean="0">
                <a:ln>
                  <a:noFill/>
                </a:ln>
                <a:solidFill>
                  <a:srgbClr val="224E04"/>
                </a:solidFill>
                <a:effectLst/>
                <a:uLnTx/>
                <a:uFillTx/>
                <a:latin typeface="SolaimanLipi" pitchFamily="65" charset="0"/>
                <a:ea typeface="+mn-ea"/>
                <a:cs typeface="SolaimanLipi" pitchFamily="65" charset="0"/>
              </a:rPr>
              <a:t>ব্যবহার</a:t>
            </a:r>
            <a:r>
              <a:rPr kumimoji="0" lang="en-US" sz="3200" b="0" i="0" u="none" strike="noStrike" kern="0" cap="none" spc="-150" normalizeH="0" baseline="0" noProof="0" dirty="0" smtClean="0">
                <a:ln>
                  <a:noFill/>
                </a:ln>
                <a:solidFill>
                  <a:srgbClr val="224E04"/>
                </a:solidFill>
                <a:effectLst/>
                <a:uLnTx/>
                <a:uFillTx/>
                <a:latin typeface="SolaimanLipi" pitchFamily="65" charset="0"/>
                <a:ea typeface="+mn-ea"/>
                <a:cs typeface="SolaimanLipi" pitchFamily="65" charset="0"/>
              </a:rPr>
              <a:t> </a:t>
            </a:r>
            <a:r>
              <a:rPr kumimoji="0" lang="en-US" sz="3200" b="0" i="0" u="none" strike="noStrike" kern="0" cap="none" spc="-150" normalizeH="0" baseline="0" noProof="0" dirty="0" err="1" smtClean="0">
                <a:ln>
                  <a:noFill/>
                </a:ln>
                <a:solidFill>
                  <a:srgbClr val="224E04"/>
                </a:solidFill>
                <a:effectLst/>
                <a:uLnTx/>
                <a:uFillTx/>
                <a:latin typeface="SolaimanLipi" pitchFamily="65" charset="0"/>
                <a:ea typeface="+mn-ea"/>
                <a:cs typeface="SolaimanLipi" pitchFamily="65" charset="0"/>
              </a:rPr>
              <a:t>উল্লেখযোগ্য</a:t>
            </a:r>
            <a:r>
              <a:rPr kumimoji="0" lang="en-US" sz="3200" b="0" i="0" u="none" strike="noStrike" kern="0" cap="none" spc="-150" normalizeH="0" baseline="0" noProof="0" dirty="0" smtClean="0">
                <a:ln>
                  <a:noFill/>
                </a:ln>
                <a:solidFill>
                  <a:srgbClr val="224E04"/>
                </a:solidFill>
                <a:effectLst/>
                <a:uLnTx/>
                <a:uFillTx/>
                <a:latin typeface="SolaimanLipi" pitchFamily="65" charset="0"/>
                <a:ea typeface="+mn-ea"/>
                <a:cs typeface="SolaimanLipi" pitchFamily="65" charset="0"/>
              </a:rPr>
              <a:t> </a:t>
            </a:r>
            <a:r>
              <a:rPr kumimoji="0" lang="en-US" sz="3200" b="0" i="0" u="none" strike="noStrike" kern="0" cap="none" spc="-150" normalizeH="0" baseline="0" noProof="0" dirty="0" err="1" smtClean="0">
                <a:ln>
                  <a:noFill/>
                </a:ln>
                <a:solidFill>
                  <a:srgbClr val="224E04"/>
                </a:solidFill>
                <a:effectLst/>
                <a:uLnTx/>
                <a:uFillTx/>
                <a:latin typeface="SolaimanLipi" pitchFamily="65" charset="0"/>
                <a:ea typeface="+mn-ea"/>
                <a:cs typeface="SolaimanLipi" pitchFamily="65" charset="0"/>
              </a:rPr>
              <a:t>অবদান</a:t>
            </a:r>
            <a:r>
              <a:rPr kumimoji="0" lang="en-US" sz="3200" b="0" i="0" u="none" strike="noStrike" kern="0" cap="none" spc="-150" normalizeH="0" baseline="0" noProof="0" dirty="0" smtClean="0">
                <a:ln>
                  <a:noFill/>
                </a:ln>
                <a:solidFill>
                  <a:srgbClr val="224E04"/>
                </a:solidFill>
                <a:effectLst/>
                <a:uLnTx/>
                <a:uFillTx/>
                <a:latin typeface="SolaimanLipi" pitchFamily="65" charset="0"/>
                <a:ea typeface="+mn-ea"/>
                <a:cs typeface="SolaimanLipi" pitchFamily="65" charset="0"/>
              </a:rPr>
              <a:t> </a:t>
            </a:r>
            <a:r>
              <a:rPr kumimoji="0" lang="en-US" sz="3200" b="0" i="0" u="none" strike="noStrike" kern="0" cap="none" spc="-150" normalizeH="0" baseline="0" noProof="0" dirty="0" err="1" smtClean="0">
                <a:ln>
                  <a:noFill/>
                </a:ln>
                <a:solidFill>
                  <a:srgbClr val="224E04"/>
                </a:solidFill>
                <a:effectLst/>
                <a:uLnTx/>
                <a:uFillTx/>
                <a:latin typeface="SolaimanLipi" pitchFamily="65" charset="0"/>
                <a:ea typeface="+mn-ea"/>
                <a:cs typeface="SolaimanLipi" pitchFamily="65" charset="0"/>
              </a:rPr>
              <a:t>রাখতে</a:t>
            </a:r>
            <a:r>
              <a:rPr kumimoji="0" lang="en-US" sz="3200" b="0" i="0" u="none" strike="noStrike" kern="0" cap="none" spc="-150" normalizeH="0" baseline="0" noProof="0" dirty="0" smtClean="0">
                <a:ln>
                  <a:noFill/>
                </a:ln>
                <a:solidFill>
                  <a:srgbClr val="224E04"/>
                </a:solidFill>
                <a:effectLst/>
                <a:uLnTx/>
                <a:uFillTx/>
                <a:latin typeface="SolaimanLipi" pitchFamily="65" charset="0"/>
                <a:ea typeface="+mn-ea"/>
                <a:cs typeface="SolaimanLipi" pitchFamily="65" charset="0"/>
              </a:rPr>
              <a:t> </a:t>
            </a:r>
            <a:r>
              <a:rPr kumimoji="0" lang="en-US" sz="3200" b="0" i="0" u="none" strike="noStrike" kern="0" cap="none" spc="-150" normalizeH="0" baseline="0" noProof="0" dirty="0" err="1" smtClean="0">
                <a:ln>
                  <a:noFill/>
                </a:ln>
                <a:solidFill>
                  <a:srgbClr val="224E04"/>
                </a:solidFill>
                <a:effectLst/>
                <a:uLnTx/>
                <a:uFillTx/>
                <a:latin typeface="SolaimanLipi" pitchFamily="65" charset="0"/>
                <a:ea typeface="+mn-ea"/>
                <a:cs typeface="SolaimanLipi" pitchFamily="65" charset="0"/>
              </a:rPr>
              <a:t>পারে</a:t>
            </a:r>
            <a:r>
              <a:rPr kumimoji="0" lang="en-US" sz="3200" b="0" i="0" u="none" strike="noStrike" kern="0" cap="none" spc="-150" normalizeH="0" baseline="0" noProof="0" dirty="0" smtClean="0">
                <a:ln>
                  <a:noFill/>
                </a:ln>
                <a:solidFill>
                  <a:srgbClr val="224E04"/>
                </a:solidFill>
                <a:effectLst/>
                <a:uLnTx/>
                <a:uFillTx/>
                <a:latin typeface="SolaimanLipi" pitchFamily="65" charset="0"/>
                <a:ea typeface="+mn-ea"/>
                <a:cs typeface="SolaimanLipi" pitchFamily="65" charset="0"/>
              </a:rPr>
              <a:t>।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8" presetClass="entr" presetSubtype="1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5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25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25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250" accel="50000" fill="hold">
                                          <p:stCondLst>
                                            <p:cond delay="25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25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25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250" accel="50000" fill="hold">
                                          <p:stCondLst>
                                            <p:cond delay="25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8" dur="5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2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25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30" dur="500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35" dur="500"/>
                                        <p:tgtEl>
                                          <p:spTgt spid="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40" dur="500"/>
                                        <p:tgtEl>
                                          <p:spTgt spid="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4" name="Group 29"/>
          <p:cNvGrpSpPr>
            <a:grpSpLocks/>
          </p:cNvGrpSpPr>
          <p:nvPr/>
        </p:nvGrpSpPr>
        <p:grpSpPr bwMode="auto">
          <a:xfrm>
            <a:off x="0" y="1066800"/>
            <a:ext cx="7929562" cy="776287"/>
            <a:chOff x="279" y="3495"/>
            <a:chExt cx="4995" cy="489"/>
          </a:xfrm>
        </p:grpSpPr>
        <p:pic>
          <p:nvPicPr>
            <p:cNvPr id="15" name="Picture 24" descr="led_square_orange"/>
            <p:cNvPicPr>
              <a:picLocks noChangeAspect="1" noChangeArrowheads="1"/>
            </p:cNvPicPr>
            <p:nvPr/>
          </p:nvPicPr>
          <p:blipFill>
            <a:blip r:embed="rId2"/>
            <a:srcRect/>
            <a:stretch>
              <a:fillRect/>
            </a:stretch>
          </p:blipFill>
          <p:spPr bwMode="auto">
            <a:xfrm>
              <a:off x="279" y="3495"/>
              <a:ext cx="4944" cy="48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16" name="Picture 15" descr="led_square_grey"/>
            <p:cNvPicPr>
              <a:picLocks noChangeAspect="1" noChangeArrowheads="1"/>
            </p:cNvPicPr>
            <p:nvPr/>
          </p:nvPicPr>
          <p:blipFill>
            <a:blip r:embed="rId3"/>
            <a:srcRect/>
            <a:stretch>
              <a:fillRect/>
            </a:stretch>
          </p:blipFill>
          <p:spPr bwMode="auto">
            <a:xfrm>
              <a:off x="288" y="3504"/>
              <a:ext cx="480" cy="48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17" name="Text Box 25"/>
            <p:cNvSpPr txBox="1">
              <a:spLocks noChangeArrowheads="1"/>
            </p:cNvSpPr>
            <p:nvPr/>
          </p:nvSpPr>
          <p:spPr bwMode="auto">
            <a:xfrm>
              <a:off x="960" y="3551"/>
              <a:ext cx="4314" cy="346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91418" tIns="45710" rIns="91418" bIns="45710">
              <a:spAutoFit/>
            </a:bodyPr>
            <a:lstStyle/>
            <a:p>
              <a:pPr algn="l"/>
              <a:r>
                <a:rPr lang="en-US" sz="3000" dirty="0" err="1">
                  <a:latin typeface="SolaimanLipi" pitchFamily="65" charset="0"/>
                  <a:cs typeface="SolaimanLipi" pitchFamily="65" charset="0"/>
                </a:rPr>
                <a:t>মাইক্রো</a:t>
              </a:r>
              <a:r>
                <a:rPr lang="en-US" sz="3000" dirty="0">
                  <a:latin typeface="SolaimanLipi" pitchFamily="65" charset="0"/>
                  <a:cs typeface="SolaimanLipi" pitchFamily="65" charset="0"/>
                </a:rPr>
                <a:t> </a:t>
              </a:r>
              <a:r>
                <a:rPr lang="en-US" sz="3000" dirty="0" err="1">
                  <a:latin typeface="SolaimanLipi" pitchFamily="65" charset="0"/>
                  <a:cs typeface="SolaimanLipi" pitchFamily="65" charset="0"/>
                </a:rPr>
                <a:t>কম্পিউটার</a:t>
              </a:r>
              <a:r>
                <a:rPr lang="en-US" sz="3000" dirty="0">
                  <a:latin typeface="SolaimanLipi" pitchFamily="65" charset="0"/>
                  <a:cs typeface="SolaimanLipi" pitchFamily="65" charset="0"/>
                </a:rPr>
                <a:t> (</a:t>
              </a:r>
              <a:r>
                <a:rPr lang="en-US" sz="3000" dirty="0">
                  <a:cs typeface="Times New Roman" panose="02020603050405020304" pitchFamily="18" charset="0"/>
                </a:rPr>
                <a:t>Micro Computer)</a:t>
              </a:r>
            </a:p>
          </p:txBody>
        </p:sp>
      </p:grpSp>
      <p:sp>
        <p:nvSpPr>
          <p:cNvPr id="18" name="Rectangle 17"/>
          <p:cNvSpPr>
            <a:spLocks noChangeArrowheads="1"/>
          </p:cNvSpPr>
          <p:nvPr/>
        </p:nvSpPr>
        <p:spPr bwMode="auto">
          <a:xfrm>
            <a:off x="152400" y="0"/>
            <a:ext cx="6858000" cy="92333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r>
              <a:rPr lang="bn-BD" sz="5400" b="1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olaimanLipi" pitchFamily="65" charset="0"/>
                <a:ea typeface="NikoshBAN" pitchFamily="2" charset="0"/>
                <a:cs typeface="SolaimanLipi" pitchFamily="65" charset="0"/>
              </a:rPr>
              <a:t>কম্পিউটারের শ্রেণী বিভাগ</a:t>
            </a:r>
            <a:endParaRPr lang="en-US" sz="5400" b="1" dirty="0">
              <a:solidFill>
                <a:srgbClr val="FFFF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SolaimanLipi" pitchFamily="65" charset="0"/>
              <a:ea typeface="NikoshBAN" pitchFamily="2" charset="0"/>
              <a:cs typeface="SolaimanLipi" pitchFamily="65" charset="0"/>
            </a:endParaRPr>
          </a:p>
        </p:txBody>
      </p:sp>
      <p:pic>
        <p:nvPicPr>
          <p:cNvPr id="19" name="Picture 10" descr="131444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6195060" y="4419600"/>
            <a:ext cx="2948940" cy="2057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0" name="Picture 6" descr="micro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6400800" y="1828800"/>
            <a:ext cx="2667000" cy="240224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1" name="Rectangle 3"/>
          <p:cNvSpPr txBox="1">
            <a:spLocks noChangeArrowheads="1"/>
          </p:cNvSpPr>
          <p:nvPr/>
        </p:nvSpPr>
        <p:spPr>
          <a:xfrm>
            <a:off x="152400" y="1832430"/>
            <a:ext cx="6096000" cy="4572000"/>
          </a:xfrm>
          <a:prstGeom prst="rect">
            <a:avLst/>
          </a:prstGeom>
        </p:spPr>
        <p:txBody>
          <a:bodyPr/>
          <a:lstStyle/>
          <a:p>
            <a:pPr marL="241300" marR="0" lvl="0" indent="-241300" algn="just" defTabSz="642938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 typeface="Wingdings" pitchFamily="2" charset="2"/>
              <a:buChar char="q"/>
              <a:tabLst/>
              <a:defRPr/>
            </a:pPr>
            <a:r>
              <a:rPr kumimoji="0" lang="bn-BD" sz="3000" b="0" i="0" u="none" strike="noStrike" kern="0" cap="none" spc="-150" normalizeH="0" baseline="0" noProof="0" dirty="0" smtClean="0">
                <a:ln>
                  <a:noFill/>
                </a:ln>
                <a:solidFill>
                  <a:srgbClr val="003399"/>
                </a:solidFill>
                <a:effectLst/>
                <a:uLnTx/>
                <a:uFillTx/>
                <a:latin typeface="SolaimanLipi" pitchFamily="65" charset="0"/>
                <a:ea typeface="+mn-ea"/>
                <a:cs typeface="SolaimanLipi" pitchFamily="65" charset="0"/>
              </a:rPr>
              <a:t> </a:t>
            </a:r>
            <a:r>
              <a:rPr kumimoji="0" lang="en-US" sz="3000" b="0" i="0" u="none" strike="noStrike" kern="0" cap="none" spc="-150" normalizeH="0" baseline="0" noProof="0" dirty="0" err="1" smtClean="0">
                <a:ln>
                  <a:noFill/>
                </a:ln>
                <a:solidFill>
                  <a:srgbClr val="003399"/>
                </a:solidFill>
                <a:effectLst/>
                <a:uLnTx/>
                <a:uFillTx/>
                <a:latin typeface="SolaimanLipi" pitchFamily="65" charset="0"/>
                <a:ea typeface="+mn-ea"/>
                <a:cs typeface="SolaimanLipi" pitchFamily="65" charset="0"/>
              </a:rPr>
              <a:t>মাইক্রোকম্পিউটার</a:t>
            </a:r>
            <a:r>
              <a:rPr kumimoji="0" lang="en-US" sz="3000" b="0" i="0" u="none" strike="noStrike" kern="0" cap="none" spc="-150" normalizeH="0" baseline="0" noProof="0" dirty="0" smtClean="0">
                <a:ln>
                  <a:noFill/>
                </a:ln>
                <a:solidFill>
                  <a:srgbClr val="003399"/>
                </a:solidFill>
                <a:effectLst/>
                <a:uLnTx/>
                <a:uFillTx/>
                <a:latin typeface="SolaimanLipi" pitchFamily="65" charset="0"/>
                <a:ea typeface="+mn-ea"/>
                <a:cs typeface="SolaimanLipi" pitchFamily="65" charset="0"/>
              </a:rPr>
              <a:t> </a:t>
            </a:r>
            <a:r>
              <a:rPr kumimoji="0" lang="en-US" sz="3000" b="0" i="0" u="none" strike="noStrike" kern="0" cap="none" spc="-150" normalizeH="0" baseline="0" noProof="0" dirty="0" err="1" smtClean="0">
                <a:ln>
                  <a:noFill/>
                </a:ln>
                <a:solidFill>
                  <a:srgbClr val="003399"/>
                </a:solidFill>
                <a:effectLst/>
                <a:uLnTx/>
                <a:uFillTx/>
                <a:latin typeface="SolaimanLipi" pitchFamily="65" charset="0"/>
                <a:ea typeface="+mn-ea"/>
                <a:cs typeface="SolaimanLipi" pitchFamily="65" charset="0"/>
              </a:rPr>
              <a:t>হচ্ছে</a:t>
            </a:r>
            <a:r>
              <a:rPr kumimoji="0" lang="en-US" sz="3000" b="0" i="0" u="none" strike="noStrike" kern="0" cap="none" spc="-150" normalizeH="0" baseline="0" noProof="0" dirty="0" smtClean="0">
                <a:ln>
                  <a:noFill/>
                </a:ln>
                <a:solidFill>
                  <a:srgbClr val="003399"/>
                </a:solidFill>
                <a:effectLst/>
                <a:uLnTx/>
                <a:uFillTx/>
                <a:latin typeface="SolaimanLipi" pitchFamily="65" charset="0"/>
                <a:ea typeface="+mn-ea"/>
                <a:cs typeface="SolaimanLipi" pitchFamily="65" charset="0"/>
              </a:rPr>
              <a:t> </a:t>
            </a:r>
            <a:r>
              <a:rPr kumimoji="0" lang="en-US" sz="3000" b="0" i="0" u="none" strike="noStrike" kern="0" cap="none" spc="-150" normalizeH="0" baseline="0" noProof="0" dirty="0" err="1" smtClean="0">
                <a:ln>
                  <a:noFill/>
                </a:ln>
                <a:solidFill>
                  <a:srgbClr val="003399"/>
                </a:solidFill>
                <a:effectLst/>
                <a:uLnTx/>
                <a:uFillTx/>
                <a:latin typeface="SolaimanLipi" pitchFamily="65" charset="0"/>
                <a:ea typeface="+mn-ea"/>
                <a:cs typeface="SolaimanLipi" pitchFamily="65" charset="0"/>
              </a:rPr>
              <a:t>মাইক্রোপ্রসেসর</a:t>
            </a:r>
            <a:r>
              <a:rPr kumimoji="0" lang="en-US" sz="3000" b="0" i="0" u="none" strike="noStrike" kern="0" cap="none" spc="-150" normalizeH="0" baseline="0" noProof="0" dirty="0" smtClean="0">
                <a:ln>
                  <a:noFill/>
                </a:ln>
                <a:solidFill>
                  <a:srgbClr val="003399"/>
                </a:solidFill>
                <a:effectLst/>
                <a:uLnTx/>
                <a:uFillTx/>
                <a:latin typeface="SolaimanLipi" pitchFamily="65" charset="0"/>
                <a:ea typeface="+mn-ea"/>
                <a:cs typeface="SolaimanLipi" pitchFamily="65" charset="0"/>
              </a:rPr>
              <a:t> </a:t>
            </a:r>
            <a:r>
              <a:rPr kumimoji="0" lang="en-US" sz="3000" b="0" i="0" u="none" strike="noStrike" kern="0" cap="none" spc="-150" normalizeH="0" baseline="0" noProof="0" dirty="0" err="1" smtClean="0">
                <a:ln>
                  <a:noFill/>
                </a:ln>
                <a:solidFill>
                  <a:srgbClr val="003399"/>
                </a:solidFill>
                <a:effectLst/>
                <a:uLnTx/>
                <a:uFillTx/>
                <a:latin typeface="SolaimanLipi" pitchFamily="65" charset="0"/>
                <a:ea typeface="+mn-ea"/>
                <a:cs typeface="SolaimanLipi" pitchFamily="65" charset="0"/>
              </a:rPr>
              <a:t>দিয়ে</a:t>
            </a:r>
            <a:r>
              <a:rPr kumimoji="0" lang="en-US" sz="3000" b="0" i="0" u="none" strike="noStrike" kern="0" cap="none" spc="-150" normalizeH="0" baseline="0" noProof="0" dirty="0" smtClean="0">
                <a:ln>
                  <a:noFill/>
                </a:ln>
                <a:solidFill>
                  <a:srgbClr val="003399"/>
                </a:solidFill>
                <a:effectLst/>
                <a:uLnTx/>
                <a:uFillTx/>
                <a:latin typeface="SolaimanLipi" pitchFamily="65" charset="0"/>
                <a:ea typeface="+mn-ea"/>
                <a:cs typeface="SolaimanLipi" pitchFamily="65" charset="0"/>
              </a:rPr>
              <a:t> </a:t>
            </a:r>
            <a:r>
              <a:rPr kumimoji="0" lang="en-US" sz="3000" b="0" i="0" u="none" strike="noStrike" kern="0" cap="none" spc="-150" normalizeH="0" baseline="0" noProof="0" dirty="0" err="1" smtClean="0">
                <a:ln>
                  <a:noFill/>
                </a:ln>
                <a:solidFill>
                  <a:srgbClr val="003399"/>
                </a:solidFill>
                <a:effectLst/>
                <a:uLnTx/>
                <a:uFillTx/>
                <a:latin typeface="SolaimanLipi" pitchFamily="65" charset="0"/>
                <a:ea typeface="+mn-ea"/>
                <a:cs typeface="SolaimanLipi" pitchFamily="65" charset="0"/>
              </a:rPr>
              <a:t>তৈরি</a:t>
            </a:r>
            <a:r>
              <a:rPr kumimoji="0" lang="en-US" sz="3000" b="0" i="0" u="none" strike="noStrike" kern="0" cap="none" spc="-150" normalizeH="0" baseline="0" noProof="0" dirty="0" smtClean="0">
                <a:ln>
                  <a:noFill/>
                </a:ln>
                <a:solidFill>
                  <a:srgbClr val="003399"/>
                </a:solidFill>
                <a:effectLst/>
                <a:uLnTx/>
                <a:uFillTx/>
                <a:latin typeface="SolaimanLipi" pitchFamily="65" charset="0"/>
                <a:ea typeface="+mn-ea"/>
                <a:cs typeface="SolaimanLipi" pitchFamily="65" charset="0"/>
              </a:rPr>
              <a:t> </a:t>
            </a:r>
            <a:r>
              <a:rPr kumimoji="0" lang="en-US" sz="3000" b="0" i="0" u="none" strike="noStrike" kern="0" cap="none" spc="-150" normalizeH="0" baseline="0" noProof="0" dirty="0" err="1" smtClean="0">
                <a:ln>
                  <a:noFill/>
                </a:ln>
                <a:solidFill>
                  <a:srgbClr val="003399"/>
                </a:solidFill>
                <a:effectLst/>
                <a:uLnTx/>
                <a:uFillTx/>
                <a:latin typeface="SolaimanLipi" pitchFamily="65" charset="0"/>
                <a:ea typeface="+mn-ea"/>
                <a:cs typeface="SolaimanLipi" pitchFamily="65" charset="0"/>
              </a:rPr>
              <a:t>সর্বাপেক্ষা</a:t>
            </a:r>
            <a:r>
              <a:rPr kumimoji="0" lang="en-US" sz="3000" b="0" i="0" u="none" strike="noStrike" kern="0" cap="none" spc="-150" normalizeH="0" baseline="0" noProof="0" dirty="0" smtClean="0">
                <a:ln>
                  <a:noFill/>
                </a:ln>
                <a:solidFill>
                  <a:srgbClr val="003399"/>
                </a:solidFill>
                <a:effectLst/>
                <a:uLnTx/>
                <a:uFillTx/>
                <a:latin typeface="SolaimanLipi" pitchFamily="65" charset="0"/>
                <a:ea typeface="+mn-ea"/>
                <a:cs typeface="SolaimanLipi" pitchFamily="65" charset="0"/>
              </a:rPr>
              <a:t> </a:t>
            </a:r>
            <a:r>
              <a:rPr kumimoji="0" lang="en-US" sz="3000" b="0" i="0" u="none" strike="noStrike" kern="0" cap="none" spc="-150" normalizeH="0" baseline="0" noProof="0" dirty="0" err="1" smtClean="0">
                <a:ln>
                  <a:noFill/>
                </a:ln>
                <a:solidFill>
                  <a:srgbClr val="003399"/>
                </a:solidFill>
                <a:effectLst/>
                <a:uLnTx/>
                <a:uFillTx/>
                <a:latin typeface="SolaimanLipi" pitchFamily="65" charset="0"/>
                <a:ea typeface="+mn-ea"/>
                <a:cs typeface="SolaimanLipi" pitchFamily="65" charset="0"/>
              </a:rPr>
              <a:t>বহুল</a:t>
            </a:r>
            <a:r>
              <a:rPr kumimoji="0" lang="en-US" sz="3000" b="0" i="0" u="none" strike="noStrike" kern="0" cap="none" spc="-150" normalizeH="0" baseline="0" noProof="0" dirty="0" smtClean="0">
                <a:ln>
                  <a:noFill/>
                </a:ln>
                <a:solidFill>
                  <a:srgbClr val="003399"/>
                </a:solidFill>
                <a:effectLst/>
                <a:uLnTx/>
                <a:uFillTx/>
                <a:latin typeface="SolaimanLipi" pitchFamily="65" charset="0"/>
                <a:ea typeface="+mn-ea"/>
                <a:cs typeface="SolaimanLipi" pitchFamily="65" charset="0"/>
              </a:rPr>
              <a:t> </a:t>
            </a:r>
            <a:r>
              <a:rPr kumimoji="0" lang="en-US" sz="3000" b="0" i="0" u="none" strike="noStrike" kern="0" cap="none" spc="-150" normalizeH="0" baseline="0" noProof="0" dirty="0" err="1" smtClean="0">
                <a:ln>
                  <a:noFill/>
                </a:ln>
                <a:solidFill>
                  <a:srgbClr val="003399"/>
                </a:solidFill>
                <a:effectLst/>
                <a:uLnTx/>
                <a:uFillTx/>
                <a:latin typeface="SolaimanLipi" pitchFamily="65" charset="0"/>
                <a:ea typeface="+mn-ea"/>
                <a:cs typeface="SolaimanLipi" pitchFamily="65" charset="0"/>
              </a:rPr>
              <a:t>ব্যবহৃত</a:t>
            </a:r>
            <a:r>
              <a:rPr kumimoji="0" lang="en-US" sz="3000" b="0" i="0" u="none" strike="noStrike" kern="0" cap="none" spc="-150" normalizeH="0" baseline="0" noProof="0" dirty="0" smtClean="0">
                <a:ln>
                  <a:noFill/>
                </a:ln>
                <a:solidFill>
                  <a:srgbClr val="003399"/>
                </a:solidFill>
                <a:effectLst/>
                <a:uLnTx/>
                <a:uFillTx/>
                <a:latin typeface="SolaimanLipi" pitchFamily="65" charset="0"/>
                <a:ea typeface="+mn-ea"/>
                <a:cs typeface="SolaimanLipi" pitchFamily="65" charset="0"/>
              </a:rPr>
              <a:t> </a:t>
            </a:r>
            <a:r>
              <a:rPr kumimoji="0" lang="en-US" sz="3000" b="0" i="0" u="none" strike="noStrike" kern="0" cap="none" spc="-150" normalizeH="0" baseline="0" noProof="0" dirty="0" err="1" smtClean="0">
                <a:ln>
                  <a:noFill/>
                </a:ln>
                <a:solidFill>
                  <a:srgbClr val="003399"/>
                </a:solidFill>
                <a:effectLst/>
                <a:uLnTx/>
                <a:uFillTx/>
                <a:latin typeface="SolaimanLipi" pitchFamily="65" charset="0"/>
                <a:ea typeface="+mn-ea"/>
                <a:cs typeface="SolaimanLipi" pitchFamily="65" charset="0"/>
              </a:rPr>
              <a:t>কম্পিউটার</a:t>
            </a:r>
            <a:r>
              <a:rPr kumimoji="0" lang="en-US" sz="3000" b="0" i="0" u="none" strike="noStrike" kern="0" cap="none" spc="-150" normalizeH="0" baseline="0" noProof="0" dirty="0" smtClean="0">
                <a:ln>
                  <a:noFill/>
                </a:ln>
                <a:solidFill>
                  <a:srgbClr val="003399"/>
                </a:solidFill>
                <a:effectLst/>
                <a:uLnTx/>
                <a:uFillTx/>
                <a:latin typeface="SolaimanLipi" pitchFamily="65" charset="0"/>
                <a:ea typeface="+mn-ea"/>
                <a:cs typeface="SolaimanLipi" pitchFamily="65" charset="0"/>
              </a:rPr>
              <a:t>। </a:t>
            </a:r>
          </a:p>
          <a:p>
            <a:pPr marL="241300" marR="0" lvl="0" indent="-241300" algn="just" defTabSz="642938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 typeface="Wingdings" pitchFamily="2" charset="2"/>
              <a:buChar char="q"/>
              <a:tabLst/>
              <a:defRPr/>
            </a:pPr>
            <a:r>
              <a:rPr kumimoji="0" lang="en-US" sz="3000" b="0" i="0" u="none" strike="noStrike" kern="0" cap="none" spc="-150" normalizeH="0" baseline="0" noProof="0" dirty="0" err="1" smtClean="0">
                <a:ln>
                  <a:noFill/>
                </a:ln>
                <a:solidFill>
                  <a:srgbClr val="224E04"/>
                </a:solidFill>
                <a:effectLst/>
                <a:uLnTx/>
                <a:uFillTx/>
                <a:latin typeface="SolaimanLipi" pitchFamily="65" charset="0"/>
                <a:ea typeface="+mn-ea"/>
                <a:cs typeface="SolaimanLipi" pitchFamily="65" charset="0"/>
              </a:rPr>
              <a:t>সাধারণত</a:t>
            </a:r>
            <a:r>
              <a:rPr kumimoji="0" lang="en-US" sz="3000" b="0" i="0" u="none" strike="noStrike" kern="0" cap="none" spc="-150" normalizeH="0" baseline="0" noProof="0" dirty="0" smtClean="0">
                <a:ln>
                  <a:noFill/>
                </a:ln>
                <a:solidFill>
                  <a:srgbClr val="224E04"/>
                </a:solidFill>
                <a:effectLst/>
                <a:uLnTx/>
                <a:uFillTx/>
                <a:latin typeface="SolaimanLipi" pitchFamily="65" charset="0"/>
                <a:ea typeface="+mn-ea"/>
                <a:cs typeface="SolaimanLipi" pitchFamily="65" charset="0"/>
              </a:rPr>
              <a:t> </a:t>
            </a:r>
            <a:r>
              <a:rPr kumimoji="0" lang="en-US" sz="3000" b="0" i="0" u="none" strike="noStrike" kern="0" cap="none" spc="-150" normalizeH="0" baseline="0" noProof="0" dirty="0" err="1" smtClean="0">
                <a:ln>
                  <a:noFill/>
                </a:ln>
                <a:solidFill>
                  <a:srgbClr val="224E04"/>
                </a:solidFill>
                <a:effectLst/>
                <a:uLnTx/>
                <a:uFillTx/>
                <a:latin typeface="SolaimanLipi" pitchFamily="65" charset="0"/>
                <a:ea typeface="+mn-ea"/>
                <a:cs typeface="SolaimanLipi" pitchFamily="65" charset="0"/>
              </a:rPr>
              <a:t>একজন</a:t>
            </a:r>
            <a:r>
              <a:rPr kumimoji="0" lang="en-US" sz="3000" b="0" i="0" u="none" strike="noStrike" kern="0" cap="none" spc="-150" normalizeH="0" baseline="0" noProof="0" dirty="0" smtClean="0">
                <a:ln>
                  <a:noFill/>
                </a:ln>
                <a:solidFill>
                  <a:srgbClr val="224E04"/>
                </a:solidFill>
                <a:effectLst/>
                <a:uLnTx/>
                <a:uFillTx/>
                <a:latin typeface="SolaimanLipi" pitchFamily="65" charset="0"/>
                <a:ea typeface="+mn-ea"/>
                <a:cs typeface="SolaimanLipi" pitchFamily="65" charset="0"/>
              </a:rPr>
              <a:t> </a:t>
            </a:r>
            <a:r>
              <a:rPr kumimoji="0" lang="en-US" sz="3000" b="0" i="0" u="none" strike="noStrike" kern="0" cap="none" spc="-150" normalizeH="0" baseline="0" noProof="0" dirty="0" err="1" smtClean="0">
                <a:ln>
                  <a:noFill/>
                </a:ln>
                <a:solidFill>
                  <a:srgbClr val="224E04"/>
                </a:solidFill>
                <a:effectLst/>
                <a:uLnTx/>
                <a:uFillTx/>
                <a:latin typeface="SolaimanLipi" pitchFamily="65" charset="0"/>
                <a:ea typeface="+mn-ea"/>
                <a:cs typeface="SolaimanLipi" pitchFamily="65" charset="0"/>
              </a:rPr>
              <a:t>লোক</a:t>
            </a:r>
            <a:r>
              <a:rPr kumimoji="0" lang="en-US" sz="3000" b="0" i="0" u="none" strike="noStrike" kern="0" cap="none" spc="-150" normalizeH="0" baseline="0" noProof="0" dirty="0" smtClean="0">
                <a:ln>
                  <a:noFill/>
                </a:ln>
                <a:solidFill>
                  <a:srgbClr val="224E04"/>
                </a:solidFill>
                <a:effectLst/>
                <a:uLnTx/>
                <a:uFillTx/>
                <a:latin typeface="SolaimanLipi" pitchFamily="65" charset="0"/>
                <a:ea typeface="+mn-ea"/>
                <a:cs typeface="SolaimanLipi" pitchFamily="65" charset="0"/>
              </a:rPr>
              <a:t> </a:t>
            </a:r>
            <a:r>
              <a:rPr kumimoji="0" lang="en-US" sz="3000" b="0" i="0" u="none" strike="noStrike" kern="0" cap="none" spc="-150" normalizeH="0" baseline="0" noProof="0" dirty="0" err="1" smtClean="0">
                <a:ln>
                  <a:noFill/>
                </a:ln>
                <a:solidFill>
                  <a:srgbClr val="224E04"/>
                </a:solidFill>
                <a:effectLst/>
                <a:uLnTx/>
                <a:uFillTx/>
                <a:latin typeface="SolaimanLipi" pitchFamily="65" charset="0"/>
                <a:ea typeface="+mn-ea"/>
                <a:cs typeface="SolaimanLipi" pitchFamily="65" charset="0"/>
              </a:rPr>
              <a:t>একটি</a:t>
            </a:r>
            <a:r>
              <a:rPr kumimoji="0" lang="en-US" sz="3000" b="0" i="0" u="none" strike="noStrike" kern="0" cap="none" spc="-150" normalizeH="0" baseline="0" noProof="0" dirty="0" smtClean="0">
                <a:ln>
                  <a:noFill/>
                </a:ln>
                <a:solidFill>
                  <a:srgbClr val="224E04"/>
                </a:solidFill>
                <a:effectLst/>
                <a:uLnTx/>
                <a:uFillTx/>
                <a:latin typeface="SolaimanLipi" pitchFamily="65" charset="0"/>
                <a:ea typeface="+mn-ea"/>
                <a:cs typeface="SolaimanLipi" pitchFamily="65" charset="0"/>
              </a:rPr>
              <a:t> </a:t>
            </a:r>
            <a:r>
              <a:rPr kumimoji="0" lang="en-US" sz="3000" b="0" i="0" u="none" strike="noStrike" kern="0" cap="none" spc="-150" normalizeH="0" baseline="0" noProof="0" dirty="0" err="1" smtClean="0">
                <a:ln>
                  <a:noFill/>
                </a:ln>
                <a:solidFill>
                  <a:srgbClr val="224E04"/>
                </a:solidFill>
                <a:effectLst/>
                <a:uLnTx/>
                <a:uFillTx/>
                <a:latin typeface="SolaimanLipi" pitchFamily="65" charset="0"/>
                <a:ea typeface="+mn-ea"/>
                <a:cs typeface="SolaimanLipi" pitchFamily="65" charset="0"/>
              </a:rPr>
              <a:t>কম্পিউটার</a:t>
            </a:r>
            <a:r>
              <a:rPr kumimoji="0" lang="en-US" sz="3000" b="0" i="0" u="none" strike="noStrike" kern="0" cap="none" spc="-150" normalizeH="0" baseline="0" noProof="0" dirty="0" smtClean="0">
                <a:ln>
                  <a:noFill/>
                </a:ln>
                <a:solidFill>
                  <a:srgbClr val="224E04"/>
                </a:solidFill>
                <a:effectLst/>
                <a:uLnTx/>
                <a:uFillTx/>
                <a:latin typeface="SolaimanLipi" pitchFamily="65" charset="0"/>
                <a:ea typeface="+mn-ea"/>
                <a:cs typeface="SolaimanLipi" pitchFamily="65" charset="0"/>
              </a:rPr>
              <a:t> </a:t>
            </a:r>
            <a:r>
              <a:rPr kumimoji="0" lang="en-US" sz="3000" b="0" i="0" u="none" strike="noStrike" kern="0" cap="none" spc="-150" normalizeH="0" baseline="0" noProof="0" dirty="0" err="1" smtClean="0">
                <a:ln>
                  <a:noFill/>
                </a:ln>
                <a:solidFill>
                  <a:srgbClr val="224E04"/>
                </a:solidFill>
                <a:effectLst/>
                <a:uLnTx/>
                <a:uFillTx/>
                <a:latin typeface="SolaimanLipi" pitchFamily="65" charset="0"/>
                <a:ea typeface="+mn-ea"/>
                <a:cs typeface="SolaimanLipi" pitchFamily="65" charset="0"/>
              </a:rPr>
              <a:t>ব্যবহার</a:t>
            </a:r>
            <a:r>
              <a:rPr kumimoji="0" lang="en-US" sz="3000" b="0" i="0" u="none" strike="noStrike" kern="0" cap="none" spc="-150" normalizeH="0" baseline="0" noProof="0" dirty="0" smtClean="0">
                <a:ln>
                  <a:noFill/>
                </a:ln>
                <a:solidFill>
                  <a:srgbClr val="224E04"/>
                </a:solidFill>
                <a:effectLst/>
                <a:uLnTx/>
                <a:uFillTx/>
                <a:latin typeface="SolaimanLipi" pitchFamily="65" charset="0"/>
                <a:ea typeface="+mn-ea"/>
                <a:cs typeface="SolaimanLipi" pitchFamily="65" charset="0"/>
              </a:rPr>
              <a:t> </a:t>
            </a:r>
            <a:r>
              <a:rPr kumimoji="0" lang="en-US" sz="3000" b="0" i="0" u="none" strike="noStrike" kern="0" cap="none" spc="-150" normalizeH="0" baseline="0" noProof="0" dirty="0" err="1" smtClean="0">
                <a:ln>
                  <a:noFill/>
                </a:ln>
                <a:solidFill>
                  <a:srgbClr val="224E04"/>
                </a:solidFill>
                <a:effectLst/>
                <a:uLnTx/>
                <a:uFillTx/>
                <a:latin typeface="SolaimanLipi" pitchFamily="65" charset="0"/>
                <a:ea typeface="+mn-ea"/>
                <a:cs typeface="SolaimanLipi" pitchFamily="65" charset="0"/>
              </a:rPr>
              <a:t>করে</a:t>
            </a:r>
            <a:r>
              <a:rPr kumimoji="0" lang="en-US" sz="3000" b="0" i="0" u="none" strike="noStrike" kern="0" cap="none" spc="-150" normalizeH="0" baseline="0" noProof="0" dirty="0" smtClean="0">
                <a:ln>
                  <a:noFill/>
                </a:ln>
                <a:solidFill>
                  <a:srgbClr val="224E04"/>
                </a:solidFill>
                <a:effectLst/>
                <a:uLnTx/>
                <a:uFillTx/>
                <a:latin typeface="SolaimanLipi" pitchFamily="65" charset="0"/>
                <a:ea typeface="+mn-ea"/>
                <a:cs typeface="SolaimanLipi" pitchFamily="65" charset="0"/>
              </a:rPr>
              <a:t> </a:t>
            </a:r>
            <a:r>
              <a:rPr kumimoji="0" lang="en-US" sz="3000" b="0" i="0" u="none" strike="noStrike" kern="0" cap="none" spc="-150" normalizeH="0" baseline="0" noProof="0" dirty="0" err="1" smtClean="0">
                <a:ln>
                  <a:noFill/>
                </a:ln>
                <a:solidFill>
                  <a:srgbClr val="224E04"/>
                </a:solidFill>
                <a:effectLst/>
                <a:uLnTx/>
                <a:uFillTx/>
                <a:latin typeface="SolaimanLipi" pitchFamily="65" charset="0"/>
                <a:ea typeface="+mn-ea"/>
                <a:cs typeface="SolaimanLipi" pitchFamily="65" charset="0"/>
              </a:rPr>
              <a:t>বলে</a:t>
            </a:r>
            <a:r>
              <a:rPr kumimoji="0" lang="en-US" sz="3000" b="0" i="0" u="none" strike="noStrike" kern="0" cap="none" spc="-150" normalizeH="0" baseline="0" noProof="0" dirty="0" smtClean="0">
                <a:ln>
                  <a:noFill/>
                </a:ln>
                <a:solidFill>
                  <a:srgbClr val="224E04"/>
                </a:solidFill>
                <a:effectLst/>
                <a:uLnTx/>
                <a:uFillTx/>
                <a:latin typeface="SolaimanLipi" pitchFamily="65" charset="0"/>
                <a:ea typeface="+mn-ea"/>
                <a:cs typeface="SolaimanLipi" pitchFamily="65" charset="0"/>
              </a:rPr>
              <a:t> </a:t>
            </a:r>
            <a:r>
              <a:rPr kumimoji="0" lang="en-US" sz="3000" b="0" i="0" u="none" strike="noStrike" kern="0" cap="none" spc="-150" normalizeH="0" baseline="0" noProof="0" dirty="0" err="1" smtClean="0">
                <a:ln>
                  <a:noFill/>
                </a:ln>
                <a:solidFill>
                  <a:srgbClr val="224E04"/>
                </a:solidFill>
                <a:effectLst/>
                <a:uLnTx/>
                <a:uFillTx/>
                <a:latin typeface="SolaimanLipi" pitchFamily="65" charset="0"/>
                <a:ea typeface="+mn-ea"/>
                <a:cs typeface="SolaimanLipi" pitchFamily="65" charset="0"/>
              </a:rPr>
              <a:t>মাইক্রো</a:t>
            </a:r>
            <a:r>
              <a:rPr kumimoji="0" lang="en-US" sz="3000" b="0" i="0" u="none" strike="noStrike" kern="0" cap="none" spc="-150" normalizeH="0" baseline="0" noProof="0" dirty="0" smtClean="0">
                <a:ln>
                  <a:noFill/>
                </a:ln>
                <a:solidFill>
                  <a:srgbClr val="224E04"/>
                </a:solidFill>
                <a:effectLst/>
                <a:uLnTx/>
                <a:uFillTx/>
                <a:latin typeface="SolaimanLipi" pitchFamily="65" charset="0"/>
                <a:ea typeface="+mn-ea"/>
                <a:cs typeface="SolaimanLipi" pitchFamily="65" charset="0"/>
              </a:rPr>
              <a:t> </a:t>
            </a:r>
            <a:r>
              <a:rPr kumimoji="0" lang="en-US" sz="3000" b="0" i="0" u="none" strike="noStrike" kern="0" cap="none" spc="-150" normalizeH="0" baseline="0" noProof="0" dirty="0" err="1" smtClean="0">
                <a:ln>
                  <a:noFill/>
                </a:ln>
                <a:solidFill>
                  <a:srgbClr val="224E04"/>
                </a:solidFill>
                <a:effectLst/>
                <a:uLnTx/>
                <a:uFillTx/>
                <a:latin typeface="SolaimanLipi" pitchFamily="65" charset="0"/>
                <a:ea typeface="+mn-ea"/>
                <a:cs typeface="SolaimanLipi" pitchFamily="65" charset="0"/>
              </a:rPr>
              <a:t>কম্পিউটারকে</a:t>
            </a:r>
            <a:r>
              <a:rPr kumimoji="0" lang="en-US" sz="3000" b="0" i="0" u="none" strike="noStrike" kern="0" cap="none" spc="-150" normalizeH="0" baseline="0" noProof="0" dirty="0" smtClean="0">
                <a:ln>
                  <a:noFill/>
                </a:ln>
                <a:solidFill>
                  <a:srgbClr val="224E04"/>
                </a:solidFill>
                <a:effectLst/>
                <a:uLnTx/>
                <a:uFillTx/>
                <a:latin typeface="SolaimanLipi" pitchFamily="65" charset="0"/>
                <a:ea typeface="+mn-ea"/>
                <a:cs typeface="SolaimanLipi" pitchFamily="65" charset="0"/>
              </a:rPr>
              <a:t> </a:t>
            </a:r>
            <a:r>
              <a:rPr kumimoji="0" lang="en-US" sz="3000" b="0" i="0" u="none" strike="noStrike" kern="0" cap="none" spc="-150" normalizeH="0" baseline="0" noProof="0" dirty="0" err="1" smtClean="0">
                <a:ln>
                  <a:noFill/>
                </a:ln>
                <a:solidFill>
                  <a:srgbClr val="224E04"/>
                </a:solidFill>
                <a:effectLst/>
                <a:uLnTx/>
                <a:uFillTx/>
                <a:latin typeface="SolaimanLipi" pitchFamily="65" charset="0"/>
                <a:ea typeface="+mn-ea"/>
                <a:cs typeface="SolaimanLipi" pitchFamily="65" charset="0"/>
              </a:rPr>
              <a:t>পার্সোনাল</a:t>
            </a:r>
            <a:r>
              <a:rPr kumimoji="0" lang="en-US" sz="3000" b="0" i="0" u="none" strike="noStrike" kern="0" cap="none" spc="-150" normalizeH="0" baseline="0" noProof="0" dirty="0" smtClean="0">
                <a:ln>
                  <a:noFill/>
                </a:ln>
                <a:solidFill>
                  <a:srgbClr val="224E04"/>
                </a:solidFill>
                <a:effectLst/>
                <a:uLnTx/>
                <a:uFillTx/>
                <a:latin typeface="SolaimanLipi" pitchFamily="65" charset="0"/>
                <a:ea typeface="+mn-ea"/>
                <a:cs typeface="SolaimanLipi" pitchFamily="65" charset="0"/>
              </a:rPr>
              <a:t> </a:t>
            </a:r>
            <a:r>
              <a:rPr kumimoji="0" lang="en-US" sz="3000" b="0" i="0" u="none" strike="noStrike" kern="0" cap="none" spc="-150" normalizeH="0" baseline="0" noProof="0" dirty="0" err="1" smtClean="0">
                <a:ln>
                  <a:noFill/>
                </a:ln>
                <a:solidFill>
                  <a:srgbClr val="224E04"/>
                </a:solidFill>
                <a:effectLst/>
                <a:uLnTx/>
                <a:uFillTx/>
                <a:latin typeface="SolaimanLipi" pitchFamily="65" charset="0"/>
                <a:ea typeface="+mn-ea"/>
                <a:cs typeface="SolaimanLipi" pitchFamily="65" charset="0"/>
              </a:rPr>
              <a:t>কম্পিউটার</a:t>
            </a:r>
            <a:r>
              <a:rPr kumimoji="0" lang="en-US" sz="3000" b="0" i="0" u="none" strike="noStrike" kern="0" cap="none" spc="-150" normalizeH="0" baseline="0" noProof="0" dirty="0" smtClean="0">
                <a:ln>
                  <a:noFill/>
                </a:ln>
                <a:solidFill>
                  <a:srgbClr val="224E04"/>
                </a:solidFill>
                <a:effectLst/>
                <a:uLnTx/>
                <a:uFillTx/>
                <a:latin typeface="SolaimanLipi" pitchFamily="65" charset="0"/>
                <a:ea typeface="+mn-ea"/>
                <a:cs typeface="SolaimanLipi" pitchFamily="65" charset="0"/>
              </a:rPr>
              <a:t> </a:t>
            </a:r>
            <a:r>
              <a:rPr kumimoji="0" lang="en-US" sz="3000" b="0" i="0" u="none" strike="noStrike" kern="0" cap="none" spc="-150" normalizeH="0" baseline="0" noProof="0" dirty="0" err="1" smtClean="0">
                <a:ln>
                  <a:noFill/>
                </a:ln>
                <a:solidFill>
                  <a:srgbClr val="224E04"/>
                </a:solidFill>
                <a:effectLst/>
                <a:uLnTx/>
                <a:uFillTx/>
                <a:latin typeface="SolaimanLipi" pitchFamily="65" charset="0"/>
                <a:ea typeface="+mn-ea"/>
                <a:cs typeface="SolaimanLipi" pitchFamily="65" charset="0"/>
              </a:rPr>
              <a:t>বা</a:t>
            </a:r>
            <a:r>
              <a:rPr kumimoji="0" lang="en-US" sz="3000" b="0" i="0" u="none" strike="noStrike" kern="0" cap="none" spc="-150" normalizeH="0" baseline="0" noProof="0" dirty="0" smtClean="0">
                <a:ln>
                  <a:noFill/>
                </a:ln>
                <a:solidFill>
                  <a:srgbClr val="224E04"/>
                </a:solidFill>
                <a:effectLst/>
                <a:uLnTx/>
                <a:uFillTx/>
                <a:latin typeface="SolaimanLipi" pitchFamily="65" charset="0"/>
                <a:ea typeface="+mn-ea"/>
                <a:cs typeface="SolaimanLipi" pitchFamily="65" charset="0"/>
              </a:rPr>
              <a:t> </a:t>
            </a:r>
            <a:r>
              <a:rPr kumimoji="0" lang="en-US" sz="3000" b="0" i="0" u="none" strike="noStrike" kern="0" cap="none" spc="-150" normalizeH="0" baseline="0" noProof="0" dirty="0" err="1" smtClean="0">
                <a:ln>
                  <a:noFill/>
                </a:ln>
                <a:solidFill>
                  <a:srgbClr val="224E04"/>
                </a:solidFill>
                <a:effectLst/>
                <a:uLnTx/>
                <a:uFillTx/>
                <a:latin typeface="SolaimanLipi" pitchFamily="65" charset="0"/>
                <a:ea typeface="+mn-ea"/>
                <a:cs typeface="SolaimanLipi" pitchFamily="65" charset="0"/>
              </a:rPr>
              <a:t>পিসি</a:t>
            </a:r>
            <a:r>
              <a:rPr kumimoji="0" lang="en-US" sz="3000" b="0" i="0" u="none" strike="noStrike" kern="0" cap="none" spc="-150" normalizeH="0" baseline="0" noProof="0" dirty="0" smtClean="0">
                <a:ln>
                  <a:noFill/>
                </a:ln>
                <a:solidFill>
                  <a:srgbClr val="224E04"/>
                </a:solidFill>
                <a:effectLst/>
                <a:uLnTx/>
                <a:uFillTx/>
                <a:latin typeface="SolaimanLipi" pitchFamily="65" charset="0"/>
                <a:ea typeface="+mn-ea"/>
                <a:cs typeface="SolaimanLipi" pitchFamily="65" charset="0"/>
              </a:rPr>
              <a:t> </a:t>
            </a:r>
            <a:r>
              <a:rPr kumimoji="0" lang="en-US" sz="3000" b="0" i="0" u="none" strike="noStrike" kern="0" cap="none" spc="-150" normalizeH="0" baseline="0" noProof="0" dirty="0" err="1" smtClean="0">
                <a:ln>
                  <a:noFill/>
                </a:ln>
                <a:solidFill>
                  <a:srgbClr val="224E04"/>
                </a:solidFill>
                <a:effectLst/>
                <a:uLnTx/>
                <a:uFillTx/>
                <a:latin typeface="SolaimanLipi" pitchFamily="65" charset="0"/>
                <a:ea typeface="+mn-ea"/>
                <a:cs typeface="SolaimanLipi" pitchFamily="65" charset="0"/>
              </a:rPr>
              <a:t>বলা</a:t>
            </a:r>
            <a:r>
              <a:rPr kumimoji="0" lang="en-US" sz="3000" b="0" i="0" u="none" strike="noStrike" kern="0" cap="none" spc="-150" normalizeH="0" baseline="0" noProof="0" dirty="0" smtClean="0">
                <a:ln>
                  <a:noFill/>
                </a:ln>
                <a:solidFill>
                  <a:srgbClr val="224E04"/>
                </a:solidFill>
                <a:effectLst/>
                <a:uLnTx/>
                <a:uFillTx/>
                <a:latin typeface="SolaimanLipi" pitchFamily="65" charset="0"/>
                <a:ea typeface="+mn-ea"/>
                <a:cs typeface="SolaimanLipi" pitchFamily="65" charset="0"/>
              </a:rPr>
              <a:t> </a:t>
            </a:r>
            <a:r>
              <a:rPr kumimoji="0" lang="en-US" sz="3000" b="0" i="0" u="none" strike="noStrike" kern="0" cap="none" spc="-150" normalizeH="0" baseline="0" noProof="0" dirty="0" err="1" smtClean="0">
                <a:ln>
                  <a:noFill/>
                </a:ln>
                <a:solidFill>
                  <a:srgbClr val="224E04"/>
                </a:solidFill>
                <a:effectLst/>
                <a:uLnTx/>
                <a:uFillTx/>
                <a:latin typeface="SolaimanLipi" pitchFamily="65" charset="0"/>
                <a:ea typeface="+mn-ea"/>
                <a:cs typeface="SolaimanLipi" pitchFamily="65" charset="0"/>
              </a:rPr>
              <a:t>হয়</a:t>
            </a:r>
            <a:r>
              <a:rPr kumimoji="0" lang="en-US" sz="3000" b="0" i="0" u="none" strike="noStrike" kern="0" cap="none" spc="-150" normalizeH="0" baseline="0" noProof="0" dirty="0" smtClean="0">
                <a:ln>
                  <a:noFill/>
                </a:ln>
                <a:solidFill>
                  <a:srgbClr val="224E04"/>
                </a:solidFill>
                <a:effectLst/>
                <a:uLnTx/>
                <a:uFillTx/>
                <a:latin typeface="SolaimanLipi" pitchFamily="65" charset="0"/>
                <a:ea typeface="+mn-ea"/>
                <a:cs typeface="SolaimanLipi" pitchFamily="65" charset="0"/>
              </a:rPr>
              <a:t>। </a:t>
            </a:r>
          </a:p>
          <a:p>
            <a:pPr marL="241300" marR="0" lvl="0" indent="-241300" algn="just" defTabSz="642938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 typeface="Wingdings" pitchFamily="2" charset="2"/>
              <a:buChar char="q"/>
              <a:tabLst/>
              <a:defRPr/>
            </a:pPr>
            <a:r>
              <a:rPr kumimoji="0" lang="en-US" sz="3000" b="0" i="0" u="none" strike="noStrike" kern="0" cap="none" spc="-150" normalizeH="0" baseline="0" noProof="0" dirty="0" err="1" smtClean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SolaimanLipi" pitchFamily="65" charset="0"/>
                <a:ea typeface="+mn-ea"/>
                <a:cs typeface="SolaimanLipi" pitchFamily="65" charset="0"/>
              </a:rPr>
              <a:t>ব্যক্তিগত</a:t>
            </a:r>
            <a:r>
              <a:rPr kumimoji="0" lang="en-US" sz="3000" b="0" i="0" u="none" strike="noStrike" kern="0" cap="none" spc="-150" normalizeH="0" baseline="0" noProof="0" dirty="0" smtClean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SolaimanLipi" pitchFamily="65" charset="0"/>
                <a:ea typeface="+mn-ea"/>
                <a:cs typeface="SolaimanLipi" pitchFamily="65" charset="0"/>
              </a:rPr>
              <a:t>, </a:t>
            </a:r>
            <a:r>
              <a:rPr kumimoji="0" lang="en-US" sz="3000" b="0" i="0" u="none" strike="noStrike" kern="0" cap="none" spc="-150" normalizeH="0" baseline="0" noProof="0" dirty="0" err="1" smtClean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SolaimanLipi" pitchFamily="65" charset="0"/>
                <a:ea typeface="+mn-ea"/>
                <a:cs typeface="SolaimanLipi" pitchFamily="65" charset="0"/>
              </a:rPr>
              <a:t>ব্যবসায়িক</a:t>
            </a:r>
            <a:r>
              <a:rPr kumimoji="0" lang="en-US" sz="3000" b="0" i="0" u="none" strike="noStrike" kern="0" cap="none" spc="-150" normalizeH="0" baseline="0" noProof="0" dirty="0" smtClean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SolaimanLipi" pitchFamily="65" charset="0"/>
                <a:ea typeface="+mn-ea"/>
                <a:cs typeface="SolaimanLipi" pitchFamily="65" charset="0"/>
              </a:rPr>
              <a:t>, </a:t>
            </a:r>
            <a:r>
              <a:rPr kumimoji="0" lang="en-US" sz="3000" b="0" i="0" u="none" strike="noStrike" kern="0" cap="none" spc="-150" normalizeH="0" baseline="0" noProof="0" dirty="0" err="1" smtClean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SolaimanLipi" pitchFamily="65" charset="0"/>
                <a:ea typeface="+mn-ea"/>
                <a:cs typeface="SolaimanLipi" pitchFamily="65" charset="0"/>
              </a:rPr>
              <a:t>দাপ্তরিক</a:t>
            </a:r>
            <a:r>
              <a:rPr kumimoji="0" lang="en-US" sz="3000" b="0" i="0" u="none" strike="noStrike" kern="0" cap="none" spc="-150" normalizeH="0" baseline="0" noProof="0" dirty="0" smtClean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SolaimanLipi" pitchFamily="65" charset="0"/>
                <a:ea typeface="+mn-ea"/>
                <a:cs typeface="SolaimanLipi" pitchFamily="65" charset="0"/>
              </a:rPr>
              <a:t>, </a:t>
            </a:r>
            <a:r>
              <a:rPr kumimoji="0" lang="en-US" sz="3000" b="0" i="0" u="none" strike="noStrike" kern="0" cap="none" spc="-150" normalizeH="0" baseline="0" noProof="0" dirty="0" err="1" smtClean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SolaimanLipi" pitchFamily="65" charset="0"/>
                <a:ea typeface="+mn-ea"/>
                <a:cs typeface="SolaimanLipi" pitchFamily="65" charset="0"/>
              </a:rPr>
              <a:t>সরকারি</a:t>
            </a:r>
            <a:r>
              <a:rPr kumimoji="0" lang="en-US" sz="3000" b="0" i="0" u="none" strike="noStrike" kern="0" cap="none" spc="-150" normalizeH="0" baseline="0" noProof="0" dirty="0" smtClean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SolaimanLipi" pitchFamily="65" charset="0"/>
                <a:ea typeface="+mn-ea"/>
                <a:cs typeface="SolaimanLipi" pitchFamily="65" charset="0"/>
              </a:rPr>
              <a:t>.  </a:t>
            </a:r>
            <a:r>
              <a:rPr kumimoji="0" lang="en-US" sz="3000" b="0" i="0" u="none" strike="noStrike" kern="0" cap="none" spc="-150" normalizeH="0" baseline="0" noProof="0" dirty="0" err="1" smtClean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SolaimanLipi" pitchFamily="65" charset="0"/>
                <a:ea typeface="+mn-ea"/>
                <a:cs typeface="SolaimanLipi" pitchFamily="65" charset="0"/>
              </a:rPr>
              <a:t>বিনোদনমূলক</a:t>
            </a:r>
            <a:r>
              <a:rPr kumimoji="0" lang="en-US" sz="3000" b="0" i="0" u="none" strike="noStrike" kern="0" cap="none" spc="-150" normalizeH="0" baseline="0" noProof="0" dirty="0" smtClean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SolaimanLipi" pitchFamily="65" charset="0"/>
                <a:ea typeface="+mn-ea"/>
                <a:cs typeface="SolaimanLipi" pitchFamily="65" charset="0"/>
              </a:rPr>
              <a:t> </a:t>
            </a:r>
            <a:r>
              <a:rPr kumimoji="0" lang="en-US" sz="3000" b="0" i="0" u="none" strike="noStrike" kern="0" cap="none" spc="-150" normalizeH="0" baseline="0" noProof="0" dirty="0" err="1" smtClean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SolaimanLipi" pitchFamily="65" charset="0"/>
                <a:ea typeface="+mn-ea"/>
                <a:cs typeface="SolaimanLipi" pitchFamily="65" charset="0"/>
              </a:rPr>
              <a:t>কর্মকান্ডে</a:t>
            </a:r>
            <a:r>
              <a:rPr kumimoji="0" lang="en-US" sz="3000" b="0" i="0" u="none" strike="noStrike" kern="0" cap="none" spc="-150" normalizeH="0" baseline="0" noProof="0" dirty="0" smtClean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SolaimanLipi" pitchFamily="65" charset="0"/>
                <a:ea typeface="+mn-ea"/>
                <a:cs typeface="SolaimanLipi" pitchFamily="65" charset="0"/>
              </a:rPr>
              <a:t> এ </a:t>
            </a:r>
            <a:r>
              <a:rPr kumimoji="0" lang="en-US" sz="3000" b="0" i="0" u="none" strike="noStrike" kern="0" cap="none" spc="-150" normalizeH="0" baseline="0" noProof="0" dirty="0" err="1" smtClean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SolaimanLipi" pitchFamily="65" charset="0"/>
                <a:ea typeface="+mn-ea"/>
                <a:cs typeface="SolaimanLipi" pitchFamily="65" charset="0"/>
              </a:rPr>
              <a:t>ধরনের</a:t>
            </a:r>
            <a:r>
              <a:rPr kumimoji="0" lang="en-US" sz="3000" b="0" i="0" u="none" strike="noStrike" kern="0" cap="none" spc="-150" normalizeH="0" baseline="0" noProof="0" dirty="0" smtClean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SolaimanLipi" pitchFamily="65" charset="0"/>
                <a:ea typeface="+mn-ea"/>
                <a:cs typeface="SolaimanLipi" pitchFamily="65" charset="0"/>
              </a:rPr>
              <a:t> </a:t>
            </a:r>
            <a:r>
              <a:rPr kumimoji="0" lang="en-US" sz="3000" b="0" i="0" u="none" strike="noStrike" kern="0" cap="none" spc="-150" normalizeH="0" baseline="0" noProof="0" dirty="0" err="1" smtClean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SolaimanLipi" pitchFamily="65" charset="0"/>
                <a:ea typeface="+mn-ea"/>
                <a:cs typeface="SolaimanLipi" pitchFamily="65" charset="0"/>
              </a:rPr>
              <a:t>কম্পিউটারগুলোর</a:t>
            </a:r>
            <a:r>
              <a:rPr kumimoji="0" lang="en-US" sz="3000" b="0" i="0" u="none" strike="noStrike" kern="0" cap="none" spc="-150" normalizeH="0" baseline="0" noProof="0" dirty="0" smtClean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SolaimanLipi" pitchFamily="65" charset="0"/>
                <a:ea typeface="+mn-ea"/>
                <a:cs typeface="SolaimanLipi" pitchFamily="65" charset="0"/>
              </a:rPr>
              <a:t> </a:t>
            </a:r>
            <a:r>
              <a:rPr kumimoji="0" lang="en-US" sz="3000" b="0" i="0" u="none" strike="noStrike" kern="0" cap="none" spc="-150" normalizeH="0" baseline="0" noProof="0" dirty="0" err="1" smtClean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SolaimanLipi" pitchFamily="65" charset="0"/>
                <a:ea typeface="+mn-ea"/>
                <a:cs typeface="SolaimanLipi" pitchFamily="65" charset="0"/>
              </a:rPr>
              <a:t>ব্যবহার</a:t>
            </a:r>
            <a:r>
              <a:rPr kumimoji="0" lang="en-US" sz="3000" b="0" i="0" u="none" strike="noStrike" kern="0" cap="none" spc="-150" normalizeH="0" baseline="0" noProof="0" dirty="0" smtClean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SolaimanLipi" pitchFamily="65" charset="0"/>
                <a:ea typeface="+mn-ea"/>
                <a:cs typeface="SolaimanLipi" pitchFamily="65" charset="0"/>
              </a:rPr>
              <a:t> </a:t>
            </a:r>
            <a:r>
              <a:rPr kumimoji="0" lang="en-US" sz="3000" b="0" i="0" u="none" strike="noStrike" kern="0" cap="none" spc="-150" normalizeH="0" baseline="0" noProof="0" dirty="0" err="1" smtClean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SolaimanLipi" pitchFamily="65" charset="0"/>
                <a:ea typeface="+mn-ea"/>
                <a:cs typeface="SolaimanLipi" pitchFamily="65" charset="0"/>
              </a:rPr>
              <a:t>উত্তরোত্তর</a:t>
            </a:r>
            <a:r>
              <a:rPr kumimoji="0" lang="en-US" sz="3000" b="0" i="0" u="none" strike="noStrike" kern="0" cap="none" spc="-150" normalizeH="0" baseline="0" noProof="0" dirty="0" smtClean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SolaimanLipi" pitchFamily="65" charset="0"/>
                <a:ea typeface="+mn-ea"/>
                <a:cs typeface="SolaimanLipi" pitchFamily="65" charset="0"/>
              </a:rPr>
              <a:t> </a:t>
            </a:r>
            <a:r>
              <a:rPr kumimoji="0" lang="en-US" sz="3000" b="0" i="0" u="none" strike="noStrike" kern="0" cap="none" spc="-150" normalizeH="0" baseline="0" noProof="0" dirty="0" err="1" smtClean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SolaimanLipi" pitchFamily="65" charset="0"/>
                <a:ea typeface="+mn-ea"/>
                <a:cs typeface="SolaimanLipi" pitchFamily="65" charset="0"/>
              </a:rPr>
              <a:t>বৃদ্ধি</a:t>
            </a:r>
            <a:r>
              <a:rPr kumimoji="0" lang="en-US" sz="3000" b="0" i="0" u="none" strike="noStrike" kern="0" cap="none" spc="-150" normalizeH="0" baseline="0" noProof="0" dirty="0" smtClean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SolaimanLipi" pitchFamily="65" charset="0"/>
                <a:ea typeface="+mn-ea"/>
                <a:cs typeface="SolaimanLipi" pitchFamily="65" charset="0"/>
              </a:rPr>
              <a:t> </a:t>
            </a:r>
            <a:r>
              <a:rPr kumimoji="0" lang="en-US" sz="3000" b="0" i="0" u="none" strike="noStrike" kern="0" cap="none" spc="-150" normalizeH="0" baseline="0" noProof="0" dirty="0" err="1" smtClean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SolaimanLipi" pitchFamily="65" charset="0"/>
                <a:ea typeface="+mn-ea"/>
                <a:cs typeface="SolaimanLipi" pitchFamily="65" charset="0"/>
              </a:rPr>
              <a:t>পাচ্ছে</a:t>
            </a:r>
            <a:r>
              <a:rPr kumimoji="0" lang="en-US" sz="3000" b="0" i="0" u="none" strike="noStrike" kern="0" cap="none" spc="-150" normalizeH="0" baseline="0" noProof="0" dirty="0" smtClean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SolaimanLipi" pitchFamily="65" charset="0"/>
                <a:ea typeface="+mn-ea"/>
                <a:cs typeface="SolaimanLipi" pitchFamily="65" charset="0"/>
              </a:rPr>
              <a:t>। </a:t>
            </a:r>
          </a:p>
          <a:p>
            <a:pPr marL="241300" marR="0" lvl="0" indent="-241300" algn="just" defTabSz="642938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Char char="•"/>
              <a:tabLst/>
              <a:defRPr/>
            </a:pPr>
            <a:endParaRPr kumimoji="0" lang="en-US" sz="3000" b="0" i="0" u="none" strike="noStrike" kern="0" cap="none" spc="0" normalizeH="0" baseline="0" noProof="0" dirty="0" smtClean="0">
              <a:ln>
                <a:noFill/>
              </a:ln>
              <a:solidFill>
                <a:srgbClr val="003399"/>
              </a:solidFill>
              <a:effectLst/>
              <a:uLnTx/>
              <a:uFillTx/>
              <a:latin typeface="SolaimanLipi" pitchFamily="65" charset="0"/>
              <a:ea typeface="+mn-ea"/>
              <a:cs typeface="SolaimanLipi" pitchFamily="65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8" presetClass="entr" presetSubtype="1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7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2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23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37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2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2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450" decel="100000" fill="hold"/>
                                        <p:tgtEl>
                                          <p:spTgt spid="2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50" accel="100000" fill="hold">
                                          <p:stCondLst>
                                            <p:cond delay="450"/>
                                          </p:stCondLst>
                                        </p:cTn>
                                        <p:tgtEl>
                                          <p:spTgt spid="2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37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500"/>
                                        <p:tgtEl>
                                          <p:spTgt spid="2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2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450" decel="100000" fill="hold"/>
                                        <p:tgtEl>
                                          <p:spTgt spid="2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50" accel="100000" fill="hold">
                                          <p:stCondLst>
                                            <p:cond delay="450"/>
                                          </p:stCondLst>
                                        </p:cTn>
                                        <p:tgtEl>
                                          <p:spTgt spid="2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>
                      <p:stCondLst>
                        <p:cond delay="indefinite"/>
                      </p:stCondLst>
                      <p:childTnLst>
                        <p:par>
                          <p:cTn id="41" fill="hold">
                            <p:stCondLst>
                              <p:cond delay="0"/>
                            </p:stCondLst>
                            <p:childTnLst>
                              <p:par>
                                <p:cTn id="42" presetID="37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4" dur="500"/>
                                        <p:tgtEl>
                                          <p:spTgt spid="2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5" dur="500" fill="hold"/>
                                        <p:tgtEl>
                                          <p:spTgt spid="2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450" decel="100000" fill="hold"/>
                                        <p:tgtEl>
                                          <p:spTgt spid="2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50" accel="100000" fill="hold">
                                          <p:stCondLst>
                                            <p:cond delay="450"/>
                                          </p:stCondLst>
                                        </p:cTn>
                                        <p:tgtEl>
                                          <p:spTgt spid="2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8" grpId="0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>
            <a:spLocks noChangeArrowheads="1"/>
          </p:cNvSpPr>
          <p:nvPr/>
        </p:nvSpPr>
        <p:spPr bwMode="auto">
          <a:xfrm>
            <a:off x="152400" y="0"/>
            <a:ext cx="6858000" cy="92333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r>
              <a:rPr lang="bn-BD" sz="5400" b="1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olaimanLipi" pitchFamily="65" charset="0"/>
                <a:ea typeface="NikoshBAN" pitchFamily="2" charset="0"/>
                <a:cs typeface="SolaimanLipi" pitchFamily="65" charset="0"/>
              </a:rPr>
              <a:t>কম্পিউটারের শ্রেণী বিভাগ</a:t>
            </a:r>
            <a:endParaRPr lang="en-US" sz="5400" b="1" dirty="0">
              <a:solidFill>
                <a:srgbClr val="FFFF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SolaimanLipi" pitchFamily="65" charset="0"/>
              <a:ea typeface="NikoshBAN" pitchFamily="2" charset="0"/>
              <a:cs typeface="SolaimanLipi" pitchFamily="65" charset="0"/>
            </a:endParaRPr>
          </a:p>
        </p:txBody>
      </p:sp>
      <p:sp>
        <p:nvSpPr>
          <p:cNvPr id="7" name="AutoShape 10"/>
          <p:cNvSpPr>
            <a:spLocks noChangeArrowheads="1"/>
          </p:cNvSpPr>
          <p:nvPr/>
        </p:nvSpPr>
        <p:spPr bwMode="auto">
          <a:xfrm>
            <a:off x="3124200" y="2133600"/>
            <a:ext cx="2743200" cy="533400"/>
          </a:xfrm>
          <a:prstGeom prst="plaque">
            <a:avLst>
              <a:gd name="adj" fmla="val 16667"/>
            </a:avLst>
          </a:prstGeom>
          <a:gradFill rotWithShape="1">
            <a:gsLst>
              <a:gs pos="0">
                <a:srgbClr val="6F7534"/>
              </a:gs>
              <a:gs pos="100000">
                <a:srgbClr val="EFFC70"/>
              </a:gs>
            </a:gsLst>
            <a:lin ang="5400000" scaled="1"/>
          </a:gradFill>
          <a:ln w="9525">
            <a:solidFill>
              <a:schemeClr val="folHlink"/>
            </a:solidFill>
            <a:miter lim="800000"/>
            <a:headEnd/>
            <a:tailEnd/>
          </a:ln>
        </p:spPr>
        <p:txBody>
          <a:bodyPr wrap="none" lIns="91418" tIns="45710" rIns="91418" bIns="45710" anchor="ctr"/>
          <a:lstStyle/>
          <a:p>
            <a:pPr algn="ctr"/>
            <a:r>
              <a:rPr lang="bn-BD" sz="3000" dirty="0">
                <a:latin typeface="SolaimanLipi" pitchFamily="65" charset="0"/>
                <a:cs typeface="SolaimanLipi" pitchFamily="65" charset="0"/>
              </a:rPr>
              <a:t>মাইক্রো কম্পিউটার</a:t>
            </a:r>
            <a:endParaRPr lang="en-US" sz="3000" dirty="0">
              <a:latin typeface="SolaimanLipi" pitchFamily="65" charset="0"/>
              <a:cs typeface="SolaimanLipi" pitchFamily="65" charset="0"/>
            </a:endParaRPr>
          </a:p>
        </p:txBody>
      </p:sp>
      <p:sp>
        <p:nvSpPr>
          <p:cNvPr id="8" name="AutoShape 54"/>
          <p:cNvSpPr>
            <a:spLocks noChangeArrowheads="1"/>
          </p:cNvSpPr>
          <p:nvPr/>
        </p:nvSpPr>
        <p:spPr bwMode="auto">
          <a:xfrm>
            <a:off x="838200" y="3185886"/>
            <a:ext cx="1524000" cy="457200"/>
          </a:xfrm>
          <a:prstGeom prst="flowChartTerminator">
            <a:avLst/>
          </a:prstGeom>
          <a:gradFill rotWithShape="1">
            <a:gsLst>
              <a:gs pos="0">
                <a:srgbClr val="5E765E"/>
              </a:gs>
              <a:gs pos="50000">
                <a:srgbClr val="CCFFCC"/>
              </a:gs>
              <a:gs pos="100000">
                <a:srgbClr val="5E765E"/>
              </a:gs>
            </a:gsLst>
            <a:lin ang="5400000" scaled="1"/>
          </a:gradFill>
          <a:ln w="9525">
            <a:noFill/>
            <a:miter lim="800000"/>
            <a:headEnd/>
            <a:tailEnd/>
          </a:ln>
        </p:spPr>
        <p:txBody>
          <a:bodyPr wrap="none" lIns="91418" tIns="45710" rIns="91418" bIns="45710" anchor="ctr"/>
          <a:lstStyle/>
          <a:p>
            <a:pPr algn="ctr"/>
            <a:r>
              <a:rPr lang="bn-BD" sz="3000" dirty="0" smtClean="0">
                <a:latin typeface="SolaimanLipi" pitchFamily="65" charset="0"/>
                <a:cs typeface="SolaimanLipi" pitchFamily="65" charset="0"/>
              </a:rPr>
              <a:t>ডেক্সটপ</a:t>
            </a:r>
            <a:endParaRPr lang="en-US" sz="3000" dirty="0">
              <a:latin typeface="SolaimanLipi" pitchFamily="65" charset="0"/>
              <a:cs typeface="SolaimanLipi" pitchFamily="65" charset="0"/>
            </a:endParaRPr>
          </a:p>
        </p:txBody>
      </p:sp>
      <p:sp>
        <p:nvSpPr>
          <p:cNvPr id="9" name="AutoShape 55"/>
          <p:cNvSpPr>
            <a:spLocks noChangeArrowheads="1"/>
          </p:cNvSpPr>
          <p:nvPr/>
        </p:nvSpPr>
        <p:spPr bwMode="auto">
          <a:xfrm>
            <a:off x="3810000" y="3200400"/>
            <a:ext cx="1524000" cy="457200"/>
          </a:xfrm>
          <a:prstGeom prst="flowChartTerminator">
            <a:avLst/>
          </a:prstGeom>
          <a:gradFill rotWithShape="1">
            <a:gsLst>
              <a:gs pos="0">
                <a:srgbClr val="5E765E"/>
              </a:gs>
              <a:gs pos="50000">
                <a:srgbClr val="CCFFCC"/>
              </a:gs>
              <a:gs pos="100000">
                <a:srgbClr val="5E765E"/>
              </a:gs>
            </a:gsLst>
            <a:lin ang="5400000" scaled="1"/>
          </a:gradFill>
          <a:ln w="9525">
            <a:noFill/>
            <a:miter lim="800000"/>
            <a:headEnd/>
            <a:tailEnd/>
          </a:ln>
        </p:spPr>
        <p:txBody>
          <a:bodyPr wrap="none" lIns="91418" tIns="45710" rIns="91418" bIns="45710" anchor="ctr"/>
          <a:lstStyle/>
          <a:p>
            <a:pPr algn="ctr"/>
            <a:r>
              <a:rPr lang="bn-BD" sz="3000" dirty="0" smtClean="0">
                <a:latin typeface="SolaimanLipi" pitchFamily="65" charset="0"/>
                <a:cs typeface="SolaimanLipi" pitchFamily="65" charset="0"/>
              </a:rPr>
              <a:t>ল্যাপটপ</a:t>
            </a:r>
            <a:endParaRPr lang="en-US" sz="3000" dirty="0">
              <a:latin typeface="SolaimanLipi" pitchFamily="65" charset="0"/>
              <a:cs typeface="SolaimanLipi" pitchFamily="65" charset="0"/>
            </a:endParaRPr>
          </a:p>
        </p:txBody>
      </p:sp>
      <p:sp>
        <p:nvSpPr>
          <p:cNvPr id="10" name="AutoShape 56"/>
          <p:cNvSpPr>
            <a:spLocks noChangeArrowheads="1"/>
          </p:cNvSpPr>
          <p:nvPr/>
        </p:nvSpPr>
        <p:spPr bwMode="auto">
          <a:xfrm>
            <a:off x="6705600" y="3204030"/>
            <a:ext cx="1524000" cy="457200"/>
          </a:xfrm>
          <a:prstGeom prst="flowChartTerminator">
            <a:avLst/>
          </a:prstGeom>
          <a:gradFill rotWithShape="1">
            <a:gsLst>
              <a:gs pos="0">
                <a:srgbClr val="5E765E"/>
              </a:gs>
              <a:gs pos="50000">
                <a:srgbClr val="CCFFCC"/>
              </a:gs>
              <a:gs pos="100000">
                <a:srgbClr val="5E765E"/>
              </a:gs>
            </a:gsLst>
            <a:lin ang="5400000" scaled="1"/>
          </a:gradFill>
          <a:ln w="9525">
            <a:noFill/>
            <a:miter lim="800000"/>
            <a:headEnd/>
            <a:tailEnd/>
          </a:ln>
        </p:spPr>
        <p:txBody>
          <a:bodyPr wrap="none" lIns="91418" tIns="45710" rIns="91418" bIns="45710" anchor="ctr"/>
          <a:lstStyle/>
          <a:p>
            <a:pPr algn="ctr"/>
            <a:r>
              <a:rPr lang="bn-BD" sz="3000" dirty="0" smtClean="0">
                <a:latin typeface="SolaimanLipi" pitchFamily="65" charset="0"/>
                <a:cs typeface="SolaimanLipi" pitchFamily="65" charset="0"/>
              </a:rPr>
              <a:t>নোটবুক</a:t>
            </a:r>
            <a:endParaRPr lang="en-US" sz="3000" dirty="0">
              <a:latin typeface="SolaimanLipi" pitchFamily="65" charset="0"/>
              <a:cs typeface="SolaimanLipi" pitchFamily="65" charset="0"/>
            </a:endParaRPr>
          </a:p>
        </p:txBody>
      </p:sp>
      <p:grpSp>
        <p:nvGrpSpPr>
          <p:cNvPr id="3" name="Group 49"/>
          <p:cNvGrpSpPr>
            <a:grpSpLocks/>
          </p:cNvGrpSpPr>
          <p:nvPr/>
        </p:nvGrpSpPr>
        <p:grpSpPr bwMode="auto">
          <a:xfrm>
            <a:off x="1600200" y="2667000"/>
            <a:ext cx="5791200" cy="538163"/>
            <a:chOff x="1008" y="1008"/>
            <a:chExt cx="3648" cy="339"/>
          </a:xfrm>
        </p:grpSpPr>
        <p:sp>
          <p:nvSpPr>
            <p:cNvPr id="12" name="Freeform 32"/>
            <p:cNvSpPr>
              <a:spLocks/>
            </p:cNvSpPr>
            <p:nvPr/>
          </p:nvSpPr>
          <p:spPr bwMode="auto">
            <a:xfrm>
              <a:off x="1008" y="1008"/>
              <a:ext cx="1824" cy="336"/>
            </a:xfrm>
            <a:custGeom>
              <a:avLst/>
              <a:gdLst>
                <a:gd name="T0" fmla="*/ 1728 w 1728"/>
                <a:gd name="T1" fmla="*/ 0 h 240"/>
                <a:gd name="T2" fmla="*/ 1728 w 1728"/>
                <a:gd name="T3" fmla="*/ 139 h 240"/>
                <a:gd name="T4" fmla="*/ 0 w 1728"/>
                <a:gd name="T5" fmla="*/ 130 h 240"/>
                <a:gd name="T6" fmla="*/ 0 w 1728"/>
                <a:gd name="T7" fmla="*/ 240 h 240"/>
                <a:gd name="T8" fmla="*/ 0 60000 65536"/>
                <a:gd name="T9" fmla="*/ 0 60000 65536"/>
                <a:gd name="T10" fmla="*/ 0 60000 65536"/>
                <a:gd name="T11" fmla="*/ 0 60000 65536"/>
                <a:gd name="T12" fmla="*/ 0 w 1728"/>
                <a:gd name="T13" fmla="*/ 0 h 240"/>
                <a:gd name="T14" fmla="*/ 1728 w 1728"/>
                <a:gd name="T15" fmla="*/ 240 h 240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1728" h="240">
                  <a:moveTo>
                    <a:pt x="1728" y="0"/>
                  </a:moveTo>
                  <a:lnTo>
                    <a:pt x="1728" y="139"/>
                  </a:lnTo>
                  <a:lnTo>
                    <a:pt x="0" y="130"/>
                  </a:lnTo>
                  <a:lnTo>
                    <a:pt x="0" y="240"/>
                  </a:lnTo>
                </a:path>
              </a:pathLst>
            </a:custGeom>
            <a:noFill/>
            <a:ln w="28575">
              <a:solidFill>
                <a:srgbClr val="CC3300"/>
              </a:solidFill>
              <a:round/>
              <a:headEnd/>
              <a:tailEnd type="triangle" w="med" len="med"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3" name="Freeform 35"/>
            <p:cNvSpPr>
              <a:spLocks/>
            </p:cNvSpPr>
            <p:nvPr/>
          </p:nvSpPr>
          <p:spPr bwMode="auto">
            <a:xfrm rot="10800000" flipV="1">
              <a:off x="2832" y="1011"/>
              <a:ext cx="1824" cy="336"/>
            </a:xfrm>
            <a:custGeom>
              <a:avLst/>
              <a:gdLst>
                <a:gd name="T0" fmla="*/ 1728 w 1728"/>
                <a:gd name="T1" fmla="*/ 0 h 240"/>
                <a:gd name="T2" fmla="*/ 1728 w 1728"/>
                <a:gd name="T3" fmla="*/ 139 h 240"/>
                <a:gd name="T4" fmla="*/ 0 w 1728"/>
                <a:gd name="T5" fmla="*/ 130 h 240"/>
                <a:gd name="T6" fmla="*/ 0 w 1728"/>
                <a:gd name="T7" fmla="*/ 240 h 240"/>
                <a:gd name="T8" fmla="*/ 0 60000 65536"/>
                <a:gd name="T9" fmla="*/ 0 60000 65536"/>
                <a:gd name="T10" fmla="*/ 0 60000 65536"/>
                <a:gd name="T11" fmla="*/ 0 60000 65536"/>
                <a:gd name="T12" fmla="*/ 0 w 1728"/>
                <a:gd name="T13" fmla="*/ 0 h 240"/>
                <a:gd name="T14" fmla="*/ 1728 w 1728"/>
                <a:gd name="T15" fmla="*/ 240 h 240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1728" h="240">
                  <a:moveTo>
                    <a:pt x="1728" y="0"/>
                  </a:moveTo>
                  <a:lnTo>
                    <a:pt x="1728" y="139"/>
                  </a:lnTo>
                  <a:lnTo>
                    <a:pt x="0" y="130"/>
                  </a:lnTo>
                  <a:lnTo>
                    <a:pt x="0" y="240"/>
                  </a:lnTo>
                </a:path>
              </a:pathLst>
            </a:custGeom>
            <a:noFill/>
            <a:ln w="28575">
              <a:solidFill>
                <a:srgbClr val="CC3300"/>
              </a:solidFill>
              <a:round/>
              <a:headEnd/>
              <a:tailEnd type="triangle" w="med" len="med"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4" name="Line 33"/>
            <p:cNvSpPr>
              <a:spLocks noChangeShapeType="1"/>
            </p:cNvSpPr>
            <p:nvPr/>
          </p:nvSpPr>
          <p:spPr bwMode="auto">
            <a:xfrm>
              <a:off x="2832" y="1152"/>
              <a:ext cx="0" cy="192"/>
            </a:xfrm>
            <a:prstGeom prst="line">
              <a:avLst/>
            </a:prstGeom>
            <a:noFill/>
            <a:ln w="28575">
              <a:solidFill>
                <a:srgbClr val="CC3300"/>
              </a:solidFill>
              <a:round/>
              <a:headEnd/>
              <a:tailEnd type="triangle" w="med" len="med"/>
            </a:ln>
          </p:spPr>
          <p:txBody>
            <a:bodyPr/>
            <a:lstStyle/>
            <a:p>
              <a:endParaRPr lang="en-US"/>
            </a:p>
          </p:txBody>
        </p:sp>
      </p:grpSp>
      <p:sp>
        <p:nvSpPr>
          <p:cNvPr id="15" name="Rectangle 3"/>
          <p:cNvSpPr txBox="1">
            <a:spLocks noChangeArrowheads="1"/>
          </p:cNvSpPr>
          <p:nvPr/>
        </p:nvSpPr>
        <p:spPr>
          <a:xfrm>
            <a:off x="119063" y="1066800"/>
            <a:ext cx="8839200" cy="5060950"/>
          </a:xfrm>
          <a:prstGeom prst="rect">
            <a:avLst/>
          </a:prstGeom>
        </p:spPr>
        <p:txBody>
          <a:bodyPr/>
          <a:lstStyle/>
          <a:p>
            <a:pPr marL="241300" marR="0" lvl="0" indent="-241300" algn="just" defTabSz="642938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Char char="•"/>
              <a:tabLst/>
              <a:defRPr/>
            </a:pPr>
            <a:r>
              <a:rPr kumimoji="0" lang="en-US" sz="3000" b="0" i="0" u="none" strike="noStrike" kern="0" cap="none" spc="0" normalizeH="0" baseline="0" noProof="0" dirty="0" err="1" smtClean="0">
                <a:ln>
                  <a:noFill/>
                </a:ln>
                <a:solidFill>
                  <a:srgbClr val="003399"/>
                </a:solidFill>
                <a:effectLst/>
                <a:uLnTx/>
                <a:uFillTx/>
                <a:latin typeface="SolaimanLipi" pitchFamily="65" charset="0"/>
                <a:cs typeface="SolaimanLipi" pitchFamily="65" charset="0"/>
              </a:rPr>
              <a:t>প্রযুক্তির</a:t>
            </a:r>
            <a:r>
              <a:rPr kumimoji="0" lang="en-US" sz="3000" b="0" i="0" u="none" strike="noStrike" kern="0" cap="none" spc="0" normalizeH="0" baseline="0" noProof="0" dirty="0" smtClean="0">
                <a:ln>
                  <a:noFill/>
                </a:ln>
                <a:solidFill>
                  <a:srgbClr val="003399"/>
                </a:solidFill>
                <a:effectLst/>
                <a:uLnTx/>
                <a:uFillTx/>
                <a:latin typeface="SolaimanLipi" pitchFamily="65" charset="0"/>
                <a:cs typeface="SolaimanLipi" pitchFamily="65" charset="0"/>
              </a:rPr>
              <a:t> </a:t>
            </a:r>
            <a:r>
              <a:rPr kumimoji="0" lang="en-US" sz="3000" b="0" i="0" u="none" strike="noStrike" kern="0" cap="none" spc="0" normalizeH="0" baseline="0" noProof="0" dirty="0" err="1" smtClean="0">
                <a:ln>
                  <a:noFill/>
                </a:ln>
                <a:solidFill>
                  <a:srgbClr val="003399"/>
                </a:solidFill>
                <a:effectLst/>
                <a:uLnTx/>
                <a:uFillTx/>
                <a:latin typeface="SolaimanLipi" pitchFamily="65" charset="0"/>
                <a:cs typeface="SolaimanLipi" pitchFamily="65" charset="0"/>
              </a:rPr>
              <a:t>ক্রমাগত</a:t>
            </a:r>
            <a:r>
              <a:rPr kumimoji="0" lang="en-US" sz="3000" b="0" i="0" u="none" strike="noStrike" kern="0" cap="none" spc="0" normalizeH="0" baseline="0" noProof="0" dirty="0" smtClean="0">
                <a:ln>
                  <a:noFill/>
                </a:ln>
                <a:solidFill>
                  <a:srgbClr val="003399"/>
                </a:solidFill>
                <a:effectLst/>
                <a:uLnTx/>
                <a:uFillTx/>
                <a:latin typeface="SolaimanLipi" pitchFamily="65" charset="0"/>
                <a:cs typeface="SolaimanLipi" pitchFamily="65" charset="0"/>
              </a:rPr>
              <a:t> </a:t>
            </a:r>
            <a:r>
              <a:rPr kumimoji="0" lang="en-US" sz="3000" b="0" i="0" u="none" strike="noStrike" kern="0" cap="none" spc="0" normalizeH="0" baseline="0" noProof="0" dirty="0" err="1" smtClean="0">
                <a:ln>
                  <a:noFill/>
                </a:ln>
                <a:solidFill>
                  <a:srgbClr val="003399"/>
                </a:solidFill>
                <a:effectLst/>
                <a:uLnTx/>
                <a:uFillTx/>
                <a:latin typeface="SolaimanLipi" pitchFamily="65" charset="0"/>
                <a:cs typeface="SolaimanLipi" pitchFamily="65" charset="0"/>
              </a:rPr>
              <a:t>উন্নতির</a:t>
            </a:r>
            <a:r>
              <a:rPr kumimoji="0" lang="en-US" sz="3000" b="0" i="0" u="none" strike="noStrike" kern="0" cap="none" spc="0" normalizeH="0" baseline="0" noProof="0" dirty="0" smtClean="0">
                <a:ln>
                  <a:noFill/>
                </a:ln>
                <a:solidFill>
                  <a:srgbClr val="003399"/>
                </a:solidFill>
                <a:effectLst/>
                <a:uLnTx/>
                <a:uFillTx/>
                <a:latin typeface="SolaimanLipi" pitchFamily="65" charset="0"/>
                <a:cs typeface="SolaimanLipi" pitchFamily="65" charset="0"/>
              </a:rPr>
              <a:t> </a:t>
            </a:r>
            <a:r>
              <a:rPr kumimoji="0" lang="en-US" sz="3000" b="0" i="0" u="none" strike="noStrike" kern="0" cap="none" spc="0" normalizeH="0" baseline="0" noProof="0" dirty="0" err="1" smtClean="0">
                <a:ln>
                  <a:noFill/>
                </a:ln>
                <a:solidFill>
                  <a:srgbClr val="003399"/>
                </a:solidFill>
                <a:effectLst/>
                <a:uLnTx/>
                <a:uFillTx/>
                <a:latin typeface="SolaimanLipi" pitchFamily="65" charset="0"/>
                <a:cs typeface="SolaimanLipi" pitchFamily="65" charset="0"/>
              </a:rPr>
              <a:t>সাথে</a:t>
            </a:r>
            <a:r>
              <a:rPr kumimoji="0" lang="en-US" sz="3000" b="0" i="0" u="none" strike="noStrike" kern="0" cap="none" spc="0" normalizeH="0" baseline="0" noProof="0" dirty="0" smtClean="0">
                <a:ln>
                  <a:noFill/>
                </a:ln>
                <a:solidFill>
                  <a:srgbClr val="003399"/>
                </a:solidFill>
                <a:effectLst/>
                <a:uLnTx/>
                <a:uFillTx/>
                <a:latin typeface="SolaimanLipi" pitchFamily="65" charset="0"/>
                <a:cs typeface="SolaimanLipi" pitchFamily="65" charset="0"/>
              </a:rPr>
              <a:t> </a:t>
            </a:r>
            <a:r>
              <a:rPr kumimoji="0" lang="en-US" sz="3000" b="0" i="0" u="none" strike="noStrike" kern="0" cap="none" spc="0" normalizeH="0" baseline="0" noProof="0" dirty="0" err="1" smtClean="0">
                <a:ln>
                  <a:noFill/>
                </a:ln>
                <a:solidFill>
                  <a:srgbClr val="003399"/>
                </a:solidFill>
                <a:effectLst/>
                <a:uLnTx/>
                <a:uFillTx/>
                <a:latin typeface="SolaimanLipi" pitchFamily="65" charset="0"/>
                <a:cs typeface="SolaimanLipi" pitchFamily="65" charset="0"/>
              </a:rPr>
              <a:t>সাথে</a:t>
            </a:r>
            <a:r>
              <a:rPr kumimoji="0" lang="en-US" sz="3000" b="0" i="0" u="none" strike="noStrike" kern="0" cap="none" spc="0" normalizeH="0" baseline="0" noProof="0" dirty="0" smtClean="0">
                <a:ln>
                  <a:noFill/>
                </a:ln>
                <a:solidFill>
                  <a:srgbClr val="003399"/>
                </a:solidFill>
                <a:effectLst/>
                <a:uLnTx/>
                <a:uFillTx/>
                <a:latin typeface="SolaimanLipi" pitchFamily="65" charset="0"/>
                <a:cs typeface="SolaimanLipi" pitchFamily="65" charset="0"/>
              </a:rPr>
              <a:t> </a:t>
            </a:r>
            <a:r>
              <a:rPr kumimoji="0" lang="en-US" sz="3000" b="0" i="0" u="none" strike="noStrike" kern="0" cap="none" spc="0" normalizeH="0" baseline="0" noProof="0" dirty="0" err="1" smtClean="0">
                <a:ln>
                  <a:noFill/>
                </a:ln>
                <a:solidFill>
                  <a:srgbClr val="003399"/>
                </a:solidFill>
                <a:effectLst/>
                <a:uLnTx/>
                <a:uFillTx/>
                <a:latin typeface="SolaimanLipi" pitchFamily="65" charset="0"/>
                <a:cs typeface="SolaimanLipi" pitchFamily="65" charset="0"/>
              </a:rPr>
              <a:t>মাইক্রো</a:t>
            </a:r>
            <a:r>
              <a:rPr kumimoji="0" lang="en-US" sz="3000" b="0" i="0" u="none" strike="noStrike" kern="0" cap="none" spc="0" normalizeH="0" baseline="0" noProof="0" dirty="0" smtClean="0">
                <a:ln>
                  <a:noFill/>
                </a:ln>
                <a:solidFill>
                  <a:srgbClr val="003399"/>
                </a:solidFill>
                <a:effectLst/>
                <a:uLnTx/>
                <a:uFillTx/>
                <a:latin typeface="SolaimanLipi" pitchFamily="65" charset="0"/>
                <a:cs typeface="SolaimanLipi" pitchFamily="65" charset="0"/>
              </a:rPr>
              <a:t> </a:t>
            </a:r>
            <a:r>
              <a:rPr kumimoji="0" lang="en-US" sz="3000" b="0" i="0" u="none" strike="noStrike" kern="0" cap="none" spc="0" normalizeH="0" baseline="0" noProof="0" dirty="0" err="1" smtClean="0">
                <a:ln>
                  <a:noFill/>
                </a:ln>
                <a:solidFill>
                  <a:srgbClr val="003399"/>
                </a:solidFill>
                <a:effectLst/>
                <a:uLnTx/>
                <a:uFillTx/>
                <a:latin typeface="SolaimanLipi" pitchFamily="65" charset="0"/>
                <a:cs typeface="SolaimanLipi" pitchFamily="65" charset="0"/>
              </a:rPr>
              <a:t>কম্পিউটারের</a:t>
            </a:r>
            <a:r>
              <a:rPr kumimoji="0" lang="en-US" sz="3000" b="0" i="0" u="none" strike="noStrike" kern="0" cap="none" spc="0" normalizeH="0" baseline="0" noProof="0" dirty="0" smtClean="0">
                <a:ln>
                  <a:noFill/>
                </a:ln>
                <a:solidFill>
                  <a:srgbClr val="003399"/>
                </a:solidFill>
                <a:effectLst/>
                <a:uLnTx/>
                <a:uFillTx/>
                <a:latin typeface="SolaimanLipi" pitchFamily="65" charset="0"/>
                <a:cs typeface="SolaimanLipi" pitchFamily="65" charset="0"/>
              </a:rPr>
              <a:t> </a:t>
            </a:r>
            <a:r>
              <a:rPr kumimoji="0" lang="en-US" sz="3000" b="0" i="0" u="none" strike="noStrike" kern="0" cap="none" spc="0" normalizeH="0" baseline="0" noProof="0" dirty="0" err="1" smtClean="0">
                <a:ln>
                  <a:noFill/>
                </a:ln>
                <a:solidFill>
                  <a:srgbClr val="003399"/>
                </a:solidFill>
                <a:effectLst/>
                <a:uLnTx/>
                <a:uFillTx/>
                <a:latin typeface="SolaimanLipi" pitchFamily="65" charset="0"/>
                <a:cs typeface="SolaimanLipi" pitchFamily="65" charset="0"/>
              </a:rPr>
              <a:t>আকৃতিতে</a:t>
            </a:r>
            <a:r>
              <a:rPr kumimoji="0" lang="en-US" sz="3000" b="0" i="0" u="none" strike="noStrike" kern="0" cap="none" spc="0" normalizeH="0" baseline="0" noProof="0" dirty="0" smtClean="0">
                <a:ln>
                  <a:noFill/>
                </a:ln>
                <a:solidFill>
                  <a:srgbClr val="003399"/>
                </a:solidFill>
                <a:effectLst/>
                <a:uLnTx/>
                <a:uFillTx/>
                <a:latin typeface="SolaimanLipi" pitchFamily="65" charset="0"/>
                <a:cs typeface="SolaimanLipi" pitchFamily="65" charset="0"/>
              </a:rPr>
              <a:t> </a:t>
            </a:r>
            <a:r>
              <a:rPr kumimoji="0" lang="en-US" sz="3000" b="0" i="0" u="none" strike="noStrike" kern="0" cap="none" spc="0" normalizeH="0" baseline="0" noProof="0" dirty="0" err="1" smtClean="0">
                <a:ln>
                  <a:noFill/>
                </a:ln>
                <a:solidFill>
                  <a:srgbClr val="003399"/>
                </a:solidFill>
                <a:effectLst/>
                <a:uLnTx/>
                <a:uFillTx/>
                <a:latin typeface="SolaimanLipi" pitchFamily="65" charset="0"/>
                <a:cs typeface="SolaimanLipi" pitchFamily="65" charset="0"/>
              </a:rPr>
              <a:t>নানা</a:t>
            </a:r>
            <a:r>
              <a:rPr kumimoji="0" lang="en-US" sz="3000" b="0" i="0" u="none" strike="noStrike" kern="0" cap="none" spc="0" normalizeH="0" baseline="0" noProof="0" dirty="0" smtClean="0">
                <a:ln>
                  <a:noFill/>
                </a:ln>
                <a:solidFill>
                  <a:srgbClr val="003399"/>
                </a:solidFill>
                <a:effectLst/>
                <a:uLnTx/>
                <a:uFillTx/>
                <a:latin typeface="SolaimanLipi" pitchFamily="65" charset="0"/>
                <a:cs typeface="SolaimanLipi" pitchFamily="65" charset="0"/>
              </a:rPr>
              <a:t> </a:t>
            </a:r>
            <a:r>
              <a:rPr kumimoji="0" lang="en-US" sz="3000" b="0" i="0" u="none" strike="noStrike" kern="0" cap="none" spc="0" normalizeH="0" baseline="0" noProof="0" dirty="0" err="1" smtClean="0">
                <a:ln>
                  <a:noFill/>
                </a:ln>
                <a:solidFill>
                  <a:srgbClr val="003399"/>
                </a:solidFill>
                <a:effectLst/>
                <a:uLnTx/>
                <a:uFillTx/>
                <a:latin typeface="SolaimanLipi" pitchFamily="65" charset="0"/>
                <a:cs typeface="SolaimanLipi" pitchFamily="65" charset="0"/>
              </a:rPr>
              <a:t>রকম</a:t>
            </a:r>
            <a:r>
              <a:rPr kumimoji="0" lang="en-US" sz="3000" b="0" i="0" u="none" strike="noStrike" kern="0" cap="none" spc="0" normalizeH="0" baseline="0" noProof="0" dirty="0" smtClean="0">
                <a:ln>
                  <a:noFill/>
                </a:ln>
                <a:solidFill>
                  <a:srgbClr val="003399"/>
                </a:solidFill>
                <a:effectLst/>
                <a:uLnTx/>
                <a:uFillTx/>
                <a:latin typeface="SolaimanLipi" pitchFamily="65" charset="0"/>
                <a:cs typeface="SolaimanLipi" pitchFamily="65" charset="0"/>
              </a:rPr>
              <a:t> </a:t>
            </a:r>
            <a:r>
              <a:rPr kumimoji="0" lang="en-US" sz="3000" b="0" i="0" u="none" strike="noStrike" kern="0" cap="none" spc="0" normalizeH="0" baseline="0" noProof="0" dirty="0" err="1" smtClean="0">
                <a:ln>
                  <a:noFill/>
                </a:ln>
                <a:solidFill>
                  <a:srgbClr val="003399"/>
                </a:solidFill>
                <a:effectLst/>
                <a:uLnTx/>
                <a:uFillTx/>
                <a:latin typeface="SolaimanLipi" pitchFamily="65" charset="0"/>
                <a:cs typeface="SolaimanLipi" pitchFamily="65" charset="0"/>
              </a:rPr>
              <a:t>পরিবর্তন</a:t>
            </a:r>
            <a:r>
              <a:rPr kumimoji="0" lang="en-US" sz="3000" b="0" i="0" u="none" strike="noStrike" kern="0" cap="none" spc="0" normalizeH="0" baseline="0" noProof="0" dirty="0" smtClean="0">
                <a:ln>
                  <a:noFill/>
                </a:ln>
                <a:solidFill>
                  <a:srgbClr val="003399"/>
                </a:solidFill>
                <a:effectLst/>
                <a:uLnTx/>
                <a:uFillTx/>
                <a:latin typeface="SolaimanLipi" pitchFamily="65" charset="0"/>
                <a:cs typeface="SolaimanLipi" pitchFamily="65" charset="0"/>
              </a:rPr>
              <a:t> </a:t>
            </a:r>
            <a:r>
              <a:rPr kumimoji="0" lang="en-US" sz="3000" b="0" i="0" u="none" strike="noStrike" kern="0" cap="none" spc="0" normalizeH="0" baseline="0" noProof="0" dirty="0" err="1" smtClean="0">
                <a:ln>
                  <a:noFill/>
                </a:ln>
                <a:solidFill>
                  <a:srgbClr val="003399"/>
                </a:solidFill>
                <a:effectLst/>
                <a:uLnTx/>
                <a:uFillTx/>
                <a:latin typeface="SolaimanLipi" pitchFamily="65" charset="0"/>
                <a:cs typeface="SolaimanLipi" pitchFamily="65" charset="0"/>
              </a:rPr>
              <a:t>হয়েছে।যেমন</a:t>
            </a:r>
            <a:r>
              <a:rPr kumimoji="0" lang="en-US" sz="3000" b="0" i="0" u="none" strike="noStrike" kern="0" cap="none" spc="0" normalizeH="0" baseline="0" noProof="0" dirty="0" smtClean="0">
                <a:ln>
                  <a:noFill/>
                </a:ln>
                <a:solidFill>
                  <a:srgbClr val="003399"/>
                </a:solidFill>
                <a:effectLst/>
                <a:uLnTx/>
                <a:uFillTx/>
                <a:latin typeface="SolaimanLipi" pitchFamily="65" charset="0"/>
                <a:cs typeface="SolaimanLipi" pitchFamily="65" charset="0"/>
              </a:rPr>
              <a:t>-</a:t>
            </a:r>
          </a:p>
        </p:txBody>
      </p:sp>
      <p:pic>
        <p:nvPicPr>
          <p:cNvPr id="17" name="Picture 4"/>
          <p:cNvPicPr>
            <a:picLocks noChangeAspect="1" noChangeArrowheads="1"/>
          </p:cNvPicPr>
          <p:nvPr/>
        </p:nvPicPr>
        <p:blipFill>
          <a:blip r:embed="rId2"/>
          <a:srcRect l="57532" t="34615" r="10577" b="25854"/>
          <a:stretch>
            <a:fillRect/>
          </a:stretch>
        </p:blipFill>
        <p:spPr bwMode="auto">
          <a:xfrm>
            <a:off x="3133202" y="3733800"/>
            <a:ext cx="3072306" cy="2743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8" name="Picture 6" descr="panasonictoughbookcf18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6331860" y="3737430"/>
            <a:ext cx="2710542" cy="271054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9" name="Picture 7" descr="acer-aspire-ie-3450-desktop-pc-1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97974" y="3657600"/>
            <a:ext cx="2974312" cy="2819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8" presetClass="entr" presetSubtype="1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7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500" fill="hold"/>
                                        <p:tgtEl>
                                          <p:spTgt spid="1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1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7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500"/>
                            </p:stCondLst>
                            <p:childTnLst>
                              <p:par>
                                <p:cTn id="20" presetID="17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1000"/>
                            </p:stCondLst>
                            <p:childTnLst>
                              <p:par>
                                <p:cTn id="25" presetID="2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27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7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38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7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49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0" fill="hold">
                      <p:stCondLst>
                        <p:cond delay="indefinite"/>
                      </p:stCondLst>
                      <p:childTnLst>
                        <p:par>
                          <p:cTn id="51" fill="hold">
                            <p:stCondLst>
                              <p:cond delay="0"/>
                            </p:stCondLst>
                            <p:childTnLst>
                              <p:par>
                                <p:cTn id="52" presetID="17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4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5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7" grpId="0" animBg="1"/>
      <p:bldP spid="8" grpId="0" animBg="1"/>
      <p:bldP spid="9" grpId="0" animBg="1"/>
      <p:bldP spid="10" grpId="0" animBg="1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>
            <a:spLocks noChangeArrowheads="1"/>
          </p:cNvSpPr>
          <p:nvPr/>
        </p:nvSpPr>
        <p:spPr bwMode="auto">
          <a:xfrm>
            <a:off x="228600" y="0"/>
            <a:ext cx="6858000" cy="92333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r>
              <a:rPr lang="bn-BD" sz="5400" b="1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olaimanLipi" pitchFamily="65" charset="0"/>
                <a:ea typeface="NikoshBAN" pitchFamily="2" charset="0"/>
                <a:cs typeface="SolaimanLipi" pitchFamily="65" charset="0"/>
              </a:rPr>
              <a:t>কম্পিউটারের শ্রেণী বিভাগ</a:t>
            </a:r>
            <a:endParaRPr lang="en-US" sz="5400" b="1" dirty="0">
              <a:solidFill>
                <a:srgbClr val="FFFF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SolaimanLipi" pitchFamily="65" charset="0"/>
              <a:ea typeface="NikoshBAN" pitchFamily="2" charset="0"/>
              <a:cs typeface="SolaimanLipi" pitchFamily="65" charset="0"/>
            </a:endParaRPr>
          </a:p>
        </p:txBody>
      </p:sp>
      <p:sp>
        <p:nvSpPr>
          <p:cNvPr id="3" name="Rectangle 2"/>
          <p:cNvSpPr>
            <a:spLocks noChangeArrowheads="1"/>
          </p:cNvSpPr>
          <p:nvPr/>
        </p:nvSpPr>
        <p:spPr bwMode="auto">
          <a:xfrm>
            <a:off x="304800" y="1059359"/>
            <a:ext cx="8610600" cy="76944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r>
              <a:rPr lang="bn-BD" sz="4400" b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olaimanLipi" pitchFamily="65" charset="0"/>
                <a:ea typeface="NikoshBAN" pitchFamily="2" charset="0"/>
                <a:cs typeface="SolaimanLipi" pitchFamily="65" charset="0"/>
              </a:rPr>
              <a:t>এক নজরে কম্পিউটারের শ্রেণী বিভাগ</a:t>
            </a:r>
            <a:endParaRPr lang="en-US" sz="4400" b="1" dirty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SolaimanLipi" pitchFamily="65" charset="0"/>
              <a:ea typeface="NikoshBAN" pitchFamily="2" charset="0"/>
              <a:cs typeface="SolaimanLipi" pitchFamily="65" charset="0"/>
            </a:endParaRPr>
          </a:p>
        </p:txBody>
      </p:sp>
      <p:grpSp>
        <p:nvGrpSpPr>
          <p:cNvPr id="4" name="Group 50"/>
          <p:cNvGrpSpPr>
            <a:grpSpLocks/>
          </p:cNvGrpSpPr>
          <p:nvPr/>
        </p:nvGrpSpPr>
        <p:grpSpPr bwMode="auto">
          <a:xfrm>
            <a:off x="1600200" y="3400425"/>
            <a:ext cx="6248400" cy="1223963"/>
            <a:chOff x="1008" y="1776"/>
            <a:chExt cx="3936" cy="771"/>
          </a:xfrm>
        </p:grpSpPr>
        <p:sp>
          <p:nvSpPr>
            <p:cNvPr id="5" name="Freeform 36"/>
            <p:cNvSpPr>
              <a:spLocks/>
            </p:cNvSpPr>
            <p:nvPr/>
          </p:nvSpPr>
          <p:spPr bwMode="auto">
            <a:xfrm>
              <a:off x="1008" y="1776"/>
              <a:ext cx="1824" cy="384"/>
            </a:xfrm>
            <a:custGeom>
              <a:avLst/>
              <a:gdLst>
                <a:gd name="T0" fmla="*/ 1728 w 1728"/>
                <a:gd name="T1" fmla="*/ 0 h 240"/>
                <a:gd name="T2" fmla="*/ 1728 w 1728"/>
                <a:gd name="T3" fmla="*/ 139 h 240"/>
                <a:gd name="T4" fmla="*/ 0 w 1728"/>
                <a:gd name="T5" fmla="*/ 130 h 240"/>
                <a:gd name="T6" fmla="*/ 0 w 1728"/>
                <a:gd name="T7" fmla="*/ 240 h 240"/>
                <a:gd name="T8" fmla="*/ 0 60000 65536"/>
                <a:gd name="T9" fmla="*/ 0 60000 65536"/>
                <a:gd name="T10" fmla="*/ 0 60000 65536"/>
                <a:gd name="T11" fmla="*/ 0 60000 65536"/>
                <a:gd name="T12" fmla="*/ 0 w 1728"/>
                <a:gd name="T13" fmla="*/ 0 h 240"/>
                <a:gd name="T14" fmla="*/ 1728 w 1728"/>
                <a:gd name="T15" fmla="*/ 240 h 240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1728" h="240">
                  <a:moveTo>
                    <a:pt x="1728" y="0"/>
                  </a:moveTo>
                  <a:lnTo>
                    <a:pt x="1728" y="139"/>
                  </a:lnTo>
                  <a:lnTo>
                    <a:pt x="0" y="130"/>
                  </a:lnTo>
                  <a:lnTo>
                    <a:pt x="0" y="240"/>
                  </a:lnTo>
                </a:path>
              </a:pathLst>
            </a:custGeom>
            <a:noFill/>
            <a:ln w="28575">
              <a:solidFill>
                <a:srgbClr val="CC3300"/>
              </a:solidFill>
              <a:round/>
              <a:headEnd/>
              <a:tailEnd type="triangle" w="med" len="med"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6" name="Freeform 37"/>
            <p:cNvSpPr>
              <a:spLocks/>
            </p:cNvSpPr>
            <p:nvPr/>
          </p:nvSpPr>
          <p:spPr bwMode="auto">
            <a:xfrm rot="10840926" flipV="1">
              <a:off x="2829" y="1806"/>
              <a:ext cx="915" cy="336"/>
            </a:xfrm>
            <a:custGeom>
              <a:avLst/>
              <a:gdLst>
                <a:gd name="T0" fmla="*/ 1728 w 1728"/>
                <a:gd name="T1" fmla="*/ 0 h 240"/>
                <a:gd name="T2" fmla="*/ 1728 w 1728"/>
                <a:gd name="T3" fmla="*/ 139 h 240"/>
                <a:gd name="T4" fmla="*/ 0 w 1728"/>
                <a:gd name="T5" fmla="*/ 130 h 240"/>
                <a:gd name="T6" fmla="*/ 0 w 1728"/>
                <a:gd name="T7" fmla="*/ 240 h 240"/>
                <a:gd name="T8" fmla="*/ 0 60000 65536"/>
                <a:gd name="T9" fmla="*/ 0 60000 65536"/>
                <a:gd name="T10" fmla="*/ 0 60000 65536"/>
                <a:gd name="T11" fmla="*/ 0 60000 65536"/>
                <a:gd name="T12" fmla="*/ 0 w 1728"/>
                <a:gd name="T13" fmla="*/ 0 h 240"/>
                <a:gd name="T14" fmla="*/ 1728 w 1728"/>
                <a:gd name="T15" fmla="*/ 240 h 240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1728" h="240">
                  <a:moveTo>
                    <a:pt x="1728" y="0"/>
                  </a:moveTo>
                  <a:lnTo>
                    <a:pt x="1728" y="139"/>
                  </a:lnTo>
                  <a:lnTo>
                    <a:pt x="0" y="130"/>
                  </a:lnTo>
                  <a:lnTo>
                    <a:pt x="0" y="240"/>
                  </a:lnTo>
                </a:path>
              </a:pathLst>
            </a:custGeom>
            <a:noFill/>
            <a:ln w="28575">
              <a:solidFill>
                <a:srgbClr val="CC3300"/>
              </a:solidFill>
              <a:round/>
              <a:headEnd/>
              <a:tailEnd type="triangle" w="med" len="med"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7" name="Freeform 39"/>
            <p:cNvSpPr>
              <a:spLocks/>
            </p:cNvSpPr>
            <p:nvPr/>
          </p:nvSpPr>
          <p:spPr bwMode="auto">
            <a:xfrm>
              <a:off x="2064" y="2004"/>
              <a:ext cx="770" cy="539"/>
            </a:xfrm>
            <a:custGeom>
              <a:avLst/>
              <a:gdLst>
                <a:gd name="T0" fmla="*/ 768 w 770"/>
                <a:gd name="T1" fmla="*/ 0 h 539"/>
                <a:gd name="T2" fmla="*/ 770 w 770"/>
                <a:gd name="T3" fmla="*/ 90 h 539"/>
                <a:gd name="T4" fmla="*/ 2 w 770"/>
                <a:gd name="T5" fmla="*/ 90 h 539"/>
                <a:gd name="T6" fmla="*/ 0 w 770"/>
                <a:gd name="T7" fmla="*/ 539 h 539"/>
                <a:gd name="T8" fmla="*/ 0 60000 65536"/>
                <a:gd name="T9" fmla="*/ 0 60000 65536"/>
                <a:gd name="T10" fmla="*/ 0 60000 65536"/>
                <a:gd name="T11" fmla="*/ 0 60000 65536"/>
                <a:gd name="T12" fmla="*/ 0 w 770"/>
                <a:gd name="T13" fmla="*/ 0 h 539"/>
                <a:gd name="T14" fmla="*/ 770 w 770"/>
                <a:gd name="T15" fmla="*/ 539 h 539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770" h="539">
                  <a:moveTo>
                    <a:pt x="768" y="0"/>
                  </a:moveTo>
                  <a:lnTo>
                    <a:pt x="770" y="90"/>
                  </a:lnTo>
                  <a:lnTo>
                    <a:pt x="2" y="90"/>
                  </a:lnTo>
                  <a:lnTo>
                    <a:pt x="0" y="539"/>
                  </a:lnTo>
                </a:path>
              </a:pathLst>
            </a:custGeom>
            <a:noFill/>
            <a:ln w="28575">
              <a:solidFill>
                <a:srgbClr val="CC3300"/>
              </a:solidFill>
              <a:round/>
              <a:headEnd/>
              <a:tailEnd type="triangle" w="med" len="med"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8" name="Freeform 43"/>
            <p:cNvSpPr>
              <a:spLocks/>
            </p:cNvSpPr>
            <p:nvPr/>
          </p:nvSpPr>
          <p:spPr bwMode="auto">
            <a:xfrm>
              <a:off x="3696" y="1989"/>
              <a:ext cx="1248" cy="558"/>
            </a:xfrm>
            <a:custGeom>
              <a:avLst/>
              <a:gdLst>
                <a:gd name="T0" fmla="*/ 0 w 1248"/>
                <a:gd name="T1" fmla="*/ 5 h 581"/>
                <a:gd name="T2" fmla="*/ 1241 w 1248"/>
                <a:gd name="T3" fmla="*/ 0 h 581"/>
                <a:gd name="T4" fmla="*/ 1248 w 1248"/>
                <a:gd name="T5" fmla="*/ 581 h 581"/>
                <a:gd name="T6" fmla="*/ 0 60000 65536"/>
                <a:gd name="T7" fmla="*/ 0 60000 65536"/>
                <a:gd name="T8" fmla="*/ 0 60000 65536"/>
                <a:gd name="T9" fmla="*/ 0 w 1248"/>
                <a:gd name="T10" fmla="*/ 0 h 581"/>
                <a:gd name="T11" fmla="*/ 1248 w 1248"/>
                <a:gd name="T12" fmla="*/ 581 h 581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1248" h="581">
                  <a:moveTo>
                    <a:pt x="0" y="5"/>
                  </a:moveTo>
                  <a:lnTo>
                    <a:pt x="1241" y="0"/>
                  </a:lnTo>
                  <a:lnTo>
                    <a:pt x="1248" y="581"/>
                  </a:lnTo>
                </a:path>
              </a:pathLst>
            </a:custGeom>
            <a:noFill/>
            <a:ln w="28575">
              <a:solidFill>
                <a:srgbClr val="CC3300"/>
              </a:solidFill>
              <a:round/>
              <a:headEnd/>
              <a:tailEnd type="triangle" w="med" len="med"/>
            </a:ln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9" name="Group 51"/>
          <p:cNvGrpSpPr>
            <a:grpSpLocks/>
          </p:cNvGrpSpPr>
          <p:nvPr/>
        </p:nvGrpSpPr>
        <p:grpSpPr bwMode="auto">
          <a:xfrm>
            <a:off x="4148138" y="5086350"/>
            <a:ext cx="3810000" cy="842963"/>
            <a:chOff x="2613" y="2838"/>
            <a:chExt cx="2400" cy="531"/>
          </a:xfrm>
        </p:grpSpPr>
        <p:sp>
          <p:nvSpPr>
            <p:cNvPr id="10" name="Freeform 44"/>
            <p:cNvSpPr>
              <a:spLocks/>
            </p:cNvSpPr>
            <p:nvPr/>
          </p:nvSpPr>
          <p:spPr bwMode="auto">
            <a:xfrm>
              <a:off x="2613" y="2838"/>
              <a:ext cx="2160" cy="516"/>
            </a:xfrm>
            <a:custGeom>
              <a:avLst/>
              <a:gdLst>
                <a:gd name="T0" fmla="*/ 1728 w 1728"/>
                <a:gd name="T1" fmla="*/ 0 h 240"/>
                <a:gd name="T2" fmla="*/ 1728 w 1728"/>
                <a:gd name="T3" fmla="*/ 139 h 240"/>
                <a:gd name="T4" fmla="*/ 0 w 1728"/>
                <a:gd name="T5" fmla="*/ 130 h 240"/>
                <a:gd name="T6" fmla="*/ 0 w 1728"/>
                <a:gd name="T7" fmla="*/ 240 h 240"/>
                <a:gd name="T8" fmla="*/ 0 60000 65536"/>
                <a:gd name="T9" fmla="*/ 0 60000 65536"/>
                <a:gd name="T10" fmla="*/ 0 60000 65536"/>
                <a:gd name="T11" fmla="*/ 0 60000 65536"/>
                <a:gd name="T12" fmla="*/ 0 w 1728"/>
                <a:gd name="T13" fmla="*/ 0 h 240"/>
                <a:gd name="T14" fmla="*/ 1728 w 1728"/>
                <a:gd name="T15" fmla="*/ 240 h 240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1728" h="240">
                  <a:moveTo>
                    <a:pt x="1728" y="0"/>
                  </a:moveTo>
                  <a:lnTo>
                    <a:pt x="1728" y="139"/>
                  </a:lnTo>
                  <a:lnTo>
                    <a:pt x="0" y="130"/>
                  </a:lnTo>
                  <a:lnTo>
                    <a:pt x="0" y="240"/>
                  </a:lnTo>
                </a:path>
              </a:pathLst>
            </a:custGeom>
            <a:noFill/>
            <a:ln w="28575">
              <a:solidFill>
                <a:srgbClr val="CC3300"/>
              </a:solidFill>
              <a:round/>
              <a:headEnd/>
              <a:tailEnd type="triangle" w="med" len="med"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1" name="Freeform 46"/>
            <p:cNvSpPr>
              <a:spLocks/>
            </p:cNvSpPr>
            <p:nvPr/>
          </p:nvSpPr>
          <p:spPr bwMode="auto">
            <a:xfrm>
              <a:off x="3792" y="3015"/>
              <a:ext cx="981" cy="318"/>
            </a:xfrm>
            <a:custGeom>
              <a:avLst/>
              <a:gdLst>
                <a:gd name="T0" fmla="*/ 1728 w 1728"/>
                <a:gd name="T1" fmla="*/ 0 h 240"/>
                <a:gd name="T2" fmla="*/ 1728 w 1728"/>
                <a:gd name="T3" fmla="*/ 139 h 240"/>
                <a:gd name="T4" fmla="*/ 0 w 1728"/>
                <a:gd name="T5" fmla="*/ 130 h 240"/>
                <a:gd name="T6" fmla="*/ 0 w 1728"/>
                <a:gd name="T7" fmla="*/ 240 h 240"/>
                <a:gd name="T8" fmla="*/ 0 60000 65536"/>
                <a:gd name="T9" fmla="*/ 0 60000 65536"/>
                <a:gd name="T10" fmla="*/ 0 60000 65536"/>
                <a:gd name="T11" fmla="*/ 0 60000 65536"/>
                <a:gd name="T12" fmla="*/ 0 w 1728"/>
                <a:gd name="T13" fmla="*/ 0 h 240"/>
                <a:gd name="T14" fmla="*/ 1728 w 1728"/>
                <a:gd name="T15" fmla="*/ 240 h 240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1728" h="240">
                  <a:moveTo>
                    <a:pt x="1728" y="0"/>
                  </a:moveTo>
                  <a:lnTo>
                    <a:pt x="1728" y="139"/>
                  </a:lnTo>
                  <a:lnTo>
                    <a:pt x="0" y="130"/>
                  </a:lnTo>
                  <a:lnTo>
                    <a:pt x="0" y="240"/>
                  </a:lnTo>
                </a:path>
              </a:pathLst>
            </a:custGeom>
            <a:noFill/>
            <a:ln w="28575">
              <a:solidFill>
                <a:srgbClr val="CC3300"/>
              </a:solidFill>
              <a:round/>
              <a:headEnd/>
              <a:tailEnd type="triangle" w="med" len="med"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2" name="Freeform 48"/>
            <p:cNvSpPr>
              <a:spLocks/>
            </p:cNvSpPr>
            <p:nvPr/>
          </p:nvSpPr>
          <p:spPr bwMode="auto">
            <a:xfrm>
              <a:off x="4773" y="3138"/>
              <a:ext cx="240" cy="231"/>
            </a:xfrm>
            <a:custGeom>
              <a:avLst/>
              <a:gdLst>
                <a:gd name="T0" fmla="*/ 0 w 1248"/>
                <a:gd name="T1" fmla="*/ 5 h 581"/>
                <a:gd name="T2" fmla="*/ 1241 w 1248"/>
                <a:gd name="T3" fmla="*/ 0 h 581"/>
                <a:gd name="T4" fmla="*/ 1248 w 1248"/>
                <a:gd name="T5" fmla="*/ 581 h 581"/>
                <a:gd name="T6" fmla="*/ 0 60000 65536"/>
                <a:gd name="T7" fmla="*/ 0 60000 65536"/>
                <a:gd name="T8" fmla="*/ 0 60000 65536"/>
                <a:gd name="T9" fmla="*/ 0 w 1248"/>
                <a:gd name="T10" fmla="*/ 0 h 581"/>
                <a:gd name="T11" fmla="*/ 1248 w 1248"/>
                <a:gd name="T12" fmla="*/ 581 h 581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1248" h="581">
                  <a:moveTo>
                    <a:pt x="0" y="5"/>
                  </a:moveTo>
                  <a:lnTo>
                    <a:pt x="1241" y="0"/>
                  </a:lnTo>
                  <a:lnTo>
                    <a:pt x="1248" y="581"/>
                  </a:lnTo>
                </a:path>
              </a:pathLst>
            </a:custGeom>
            <a:noFill/>
            <a:ln w="28575">
              <a:solidFill>
                <a:srgbClr val="CC3300"/>
              </a:solidFill>
              <a:round/>
              <a:headEnd/>
              <a:tailEnd type="triangle" w="med" len="med"/>
            </a:ln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13" name="Group 49"/>
          <p:cNvGrpSpPr>
            <a:grpSpLocks/>
          </p:cNvGrpSpPr>
          <p:nvPr/>
        </p:nvGrpSpPr>
        <p:grpSpPr bwMode="auto">
          <a:xfrm>
            <a:off x="1600200" y="2181225"/>
            <a:ext cx="5791200" cy="538163"/>
            <a:chOff x="1008" y="1008"/>
            <a:chExt cx="3648" cy="339"/>
          </a:xfrm>
        </p:grpSpPr>
        <p:sp>
          <p:nvSpPr>
            <p:cNvPr id="14" name="Freeform 32"/>
            <p:cNvSpPr>
              <a:spLocks/>
            </p:cNvSpPr>
            <p:nvPr/>
          </p:nvSpPr>
          <p:spPr bwMode="auto">
            <a:xfrm>
              <a:off x="1008" y="1008"/>
              <a:ext cx="1824" cy="336"/>
            </a:xfrm>
            <a:custGeom>
              <a:avLst/>
              <a:gdLst>
                <a:gd name="T0" fmla="*/ 1728 w 1728"/>
                <a:gd name="T1" fmla="*/ 0 h 240"/>
                <a:gd name="T2" fmla="*/ 1728 w 1728"/>
                <a:gd name="T3" fmla="*/ 139 h 240"/>
                <a:gd name="T4" fmla="*/ 0 w 1728"/>
                <a:gd name="T5" fmla="*/ 130 h 240"/>
                <a:gd name="T6" fmla="*/ 0 w 1728"/>
                <a:gd name="T7" fmla="*/ 240 h 240"/>
                <a:gd name="T8" fmla="*/ 0 60000 65536"/>
                <a:gd name="T9" fmla="*/ 0 60000 65536"/>
                <a:gd name="T10" fmla="*/ 0 60000 65536"/>
                <a:gd name="T11" fmla="*/ 0 60000 65536"/>
                <a:gd name="T12" fmla="*/ 0 w 1728"/>
                <a:gd name="T13" fmla="*/ 0 h 240"/>
                <a:gd name="T14" fmla="*/ 1728 w 1728"/>
                <a:gd name="T15" fmla="*/ 240 h 240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1728" h="240">
                  <a:moveTo>
                    <a:pt x="1728" y="0"/>
                  </a:moveTo>
                  <a:lnTo>
                    <a:pt x="1728" y="139"/>
                  </a:lnTo>
                  <a:lnTo>
                    <a:pt x="0" y="130"/>
                  </a:lnTo>
                  <a:lnTo>
                    <a:pt x="0" y="240"/>
                  </a:lnTo>
                </a:path>
              </a:pathLst>
            </a:custGeom>
            <a:noFill/>
            <a:ln w="28575">
              <a:solidFill>
                <a:srgbClr val="CC3300"/>
              </a:solidFill>
              <a:round/>
              <a:headEnd/>
              <a:tailEnd type="triangle" w="med" len="med"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5" name="Freeform 35"/>
            <p:cNvSpPr>
              <a:spLocks/>
            </p:cNvSpPr>
            <p:nvPr/>
          </p:nvSpPr>
          <p:spPr bwMode="auto">
            <a:xfrm rot="10800000" flipV="1">
              <a:off x="2832" y="1011"/>
              <a:ext cx="1824" cy="336"/>
            </a:xfrm>
            <a:custGeom>
              <a:avLst/>
              <a:gdLst>
                <a:gd name="T0" fmla="*/ 1728 w 1728"/>
                <a:gd name="T1" fmla="*/ 0 h 240"/>
                <a:gd name="T2" fmla="*/ 1728 w 1728"/>
                <a:gd name="T3" fmla="*/ 139 h 240"/>
                <a:gd name="T4" fmla="*/ 0 w 1728"/>
                <a:gd name="T5" fmla="*/ 130 h 240"/>
                <a:gd name="T6" fmla="*/ 0 w 1728"/>
                <a:gd name="T7" fmla="*/ 240 h 240"/>
                <a:gd name="T8" fmla="*/ 0 60000 65536"/>
                <a:gd name="T9" fmla="*/ 0 60000 65536"/>
                <a:gd name="T10" fmla="*/ 0 60000 65536"/>
                <a:gd name="T11" fmla="*/ 0 60000 65536"/>
                <a:gd name="T12" fmla="*/ 0 w 1728"/>
                <a:gd name="T13" fmla="*/ 0 h 240"/>
                <a:gd name="T14" fmla="*/ 1728 w 1728"/>
                <a:gd name="T15" fmla="*/ 240 h 240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1728" h="240">
                  <a:moveTo>
                    <a:pt x="1728" y="0"/>
                  </a:moveTo>
                  <a:lnTo>
                    <a:pt x="1728" y="139"/>
                  </a:lnTo>
                  <a:lnTo>
                    <a:pt x="0" y="130"/>
                  </a:lnTo>
                  <a:lnTo>
                    <a:pt x="0" y="240"/>
                  </a:lnTo>
                </a:path>
              </a:pathLst>
            </a:custGeom>
            <a:noFill/>
            <a:ln w="28575">
              <a:solidFill>
                <a:srgbClr val="CC3300"/>
              </a:solidFill>
              <a:round/>
              <a:headEnd/>
              <a:tailEnd type="triangle" w="med" len="med"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6" name="Line 33"/>
            <p:cNvSpPr>
              <a:spLocks noChangeShapeType="1"/>
            </p:cNvSpPr>
            <p:nvPr/>
          </p:nvSpPr>
          <p:spPr bwMode="auto">
            <a:xfrm>
              <a:off x="2832" y="1152"/>
              <a:ext cx="0" cy="192"/>
            </a:xfrm>
            <a:prstGeom prst="line">
              <a:avLst/>
            </a:prstGeom>
            <a:noFill/>
            <a:ln w="28575">
              <a:solidFill>
                <a:srgbClr val="CC3300"/>
              </a:solidFill>
              <a:round/>
              <a:headEnd/>
              <a:tailEnd type="triangle" w="med" len="med"/>
            </a:ln>
          </p:spPr>
          <p:txBody>
            <a:bodyPr/>
            <a:lstStyle/>
            <a:p>
              <a:endParaRPr lang="en-US"/>
            </a:p>
          </p:txBody>
        </p:sp>
      </p:grpSp>
      <p:sp>
        <p:nvSpPr>
          <p:cNvPr id="17" name="AutoShape 3"/>
          <p:cNvSpPr>
            <a:spLocks noChangeArrowheads="1"/>
          </p:cNvSpPr>
          <p:nvPr/>
        </p:nvSpPr>
        <p:spPr bwMode="auto">
          <a:xfrm>
            <a:off x="3505200" y="1800225"/>
            <a:ext cx="1981200" cy="533400"/>
          </a:xfrm>
          <a:prstGeom prst="roundRect">
            <a:avLst>
              <a:gd name="adj" fmla="val 16667"/>
            </a:avLst>
          </a:prstGeom>
          <a:gradFill rotWithShape="1">
            <a:gsLst>
              <a:gs pos="0">
                <a:srgbClr val="496300"/>
              </a:gs>
              <a:gs pos="50000">
                <a:srgbClr val="9ED600"/>
              </a:gs>
              <a:gs pos="100000">
                <a:srgbClr val="496300"/>
              </a:gs>
            </a:gsLst>
            <a:lin ang="5400000" scaled="1"/>
          </a:gradFill>
          <a:ln w="28575">
            <a:solidFill>
              <a:srgbClr val="759E00"/>
            </a:solidFill>
            <a:round/>
            <a:headEnd/>
            <a:tailEnd/>
          </a:ln>
        </p:spPr>
        <p:txBody>
          <a:bodyPr wrap="none" lIns="91418" tIns="45710" rIns="91418" bIns="45710" anchor="ctr"/>
          <a:lstStyle/>
          <a:p>
            <a:pPr algn="ctr"/>
            <a:r>
              <a:rPr lang="bn-BD" sz="3000">
                <a:latin typeface="SolaimanLipi" pitchFamily="65" charset="0"/>
                <a:cs typeface="SolaimanLipi" pitchFamily="65" charset="0"/>
              </a:rPr>
              <a:t>কম্পিউটার</a:t>
            </a:r>
            <a:endParaRPr lang="en-US" sz="3000">
              <a:latin typeface="SolaimanLipi" pitchFamily="65" charset="0"/>
              <a:cs typeface="SolaimanLipi" pitchFamily="65" charset="0"/>
            </a:endParaRPr>
          </a:p>
        </p:txBody>
      </p:sp>
      <p:sp>
        <p:nvSpPr>
          <p:cNvPr id="18" name="AutoShape 4"/>
          <p:cNvSpPr>
            <a:spLocks noChangeArrowheads="1"/>
          </p:cNvSpPr>
          <p:nvPr/>
        </p:nvSpPr>
        <p:spPr bwMode="auto">
          <a:xfrm>
            <a:off x="838200" y="2808288"/>
            <a:ext cx="1600200" cy="592137"/>
          </a:xfrm>
          <a:prstGeom prst="roundRect">
            <a:avLst>
              <a:gd name="adj" fmla="val 16667"/>
            </a:avLst>
          </a:prstGeom>
          <a:gradFill rotWithShape="1">
            <a:gsLst>
              <a:gs pos="0">
                <a:schemeClr val="accent1">
                  <a:gamma/>
                  <a:shade val="46275"/>
                  <a:invGamma/>
                </a:schemeClr>
              </a:gs>
              <a:gs pos="50000">
                <a:schemeClr val="accent1"/>
              </a:gs>
              <a:gs pos="100000">
                <a:schemeClr val="accent1">
                  <a:gamma/>
                  <a:shade val="46275"/>
                  <a:invGamma/>
                </a:schemeClr>
              </a:gs>
            </a:gsLst>
            <a:lin ang="5400000" scaled="1"/>
          </a:gra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lIns="91418" tIns="45710" rIns="91418" bIns="45710" anchor="ctr"/>
          <a:lstStyle/>
          <a:p>
            <a:pPr algn="ctr">
              <a:defRPr/>
            </a:pPr>
            <a:r>
              <a:rPr lang="bn-BD" sz="3000" dirty="0">
                <a:latin typeface="SolaimanLipi" pitchFamily="65" charset="0"/>
                <a:cs typeface="SolaimanLipi" pitchFamily="65" charset="0"/>
              </a:rPr>
              <a:t>এ্যানালগ</a:t>
            </a:r>
            <a:endParaRPr lang="en-US" sz="3000" dirty="0">
              <a:latin typeface="SolaimanLipi" pitchFamily="65" charset="0"/>
              <a:cs typeface="SolaimanLipi" pitchFamily="65" charset="0"/>
            </a:endParaRPr>
          </a:p>
        </p:txBody>
      </p:sp>
      <p:sp>
        <p:nvSpPr>
          <p:cNvPr id="19" name="AutoShape 5"/>
          <p:cNvSpPr>
            <a:spLocks noChangeArrowheads="1"/>
          </p:cNvSpPr>
          <p:nvPr/>
        </p:nvSpPr>
        <p:spPr bwMode="auto">
          <a:xfrm>
            <a:off x="3690938" y="2797175"/>
            <a:ext cx="1676400" cy="592138"/>
          </a:xfrm>
          <a:prstGeom prst="roundRect">
            <a:avLst>
              <a:gd name="adj" fmla="val 16667"/>
            </a:avLst>
          </a:prstGeom>
          <a:gradFill rotWithShape="1">
            <a:gsLst>
              <a:gs pos="0">
                <a:schemeClr val="accent1">
                  <a:gamma/>
                  <a:shade val="46275"/>
                  <a:invGamma/>
                </a:schemeClr>
              </a:gs>
              <a:gs pos="50000">
                <a:schemeClr val="accent1"/>
              </a:gs>
              <a:gs pos="100000">
                <a:schemeClr val="accent1">
                  <a:gamma/>
                  <a:shade val="46275"/>
                  <a:invGamma/>
                </a:schemeClr>
              </a:gs>
            </a:gsLst>
            <a:lin ang="5400000" scaled="1"/>
          </a:gra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lIns="91418" tIns="45710" rIns="91418" bIns="45710" anchor="ctr"/>
          <a:lstStyle/>
          <a:p>
            <a:pPr algn="ctr">
              <a:defRPr/>
            </a:pPr>
            <a:r>
              <a:rPr lang="bn-BD" sz="3000">
                <a:latin typeface="SolaimanLipi" pitchFamily="65" charset="0"/>
                <a:cs typeface="SolaimanLipi" pitchFamily="65" charset="0"/>
              </a:rPr>
              <a:t>ডিজিটাল</a:t>
            </a:r>
            <a:endParaRPr lang="en-US" sz="3000">
              <a:latin typeface="SolaimanLipi" pitchFamily="65" charset="0"/>
              <a:cs typeface="SolaimanLipi" pitchFamily="65" charset="0"/>
            </a:endParaRPr>
          </a:p>
        </p:txBody>
      </p:sp>
      <p:sp>
        <p:nvSpPr>
          <p:cNvPr id="20" name="AutoShape 6"/>
          <p:cNvSpPr>
            <a:spLocks noChangeArrowheads="1"/>
          </p:cNvSpPr>
          <p:nvPr/>
        </p:nvSpPr>
        <p:spPr bwMode="auto">
          <a:xfrm>
            <a:off x="6781800" y="2797175"/>
            <a:ext cx="1524000" cy="592138"/>
          </a:xfrm>
          <a:prstGeom prst="roundRect">
            <a:avLst>
              <a:gd name="adj" fmla="val 16667"/>
            </a:avLst>
          </a:prstGeom>
          <a:gradFill rotWithShape="1">
            <a:gsLst>
              <a:gs pos="0">
                <a:schemeClr val="accent1">
                  <a:gamma/>
                  <a:shade val="46275"/>
                  <a:invGamma/>
                </a:schemeClr>
              </a:gs>
              <a:gs pos="50000">
                <a:schemeClr val="accent1"/>
              </a:gs>
              <a:gs pos="100000">
                <a:schemeClr val="accent1">
                  <a:gamma/>
                  <a:shade val="46275"/>
                  <a:invGamma/>
                </a:schemeClr>
              </a:gs>
            </a:gsLst>
            <a:lin ang="5400000" scaled="1"/>
          </a:gra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lIns="91418" tIns="45710" rIns="91418" bIns="45710" anchor="ctr"/>
          <a:lstStyle/>
          <a:p>
            <a:pPr algn="ctr">
              <a:defRPr/>
            </a:pPr>
            <a:r>
              <a:rPr lang="bn-BD" sz="3000">
                <a:latin typeface="SolaimanLipi" pitchFamily="65" charset="0"/>
                <a:cs typeface="SolaimanLipi" pitchFamily="65" charset="0"/>
              </a:rPr>
              <a:t>হাইব্রিড</a:t>
            </a:r>
            <a:endParaRPr lang="en-US" sz="3000">
              <a:latin typeface="SolaimanLipi" pitchFamily="65" charset="0"/>
              <a:cs typeface="SolaimanLipi" pitchFamily="65" charset="0"/>
            </a:endParaRPr>
          </a:p>
        </p:txBody>
      </p:sp>
      <p:sp>
        <p:nvSpPr>
          <p:cNvPr id="21" name="AutoShape 7"/>
          <p:cNvSpPr>
            <a:spLocks noChangeArrowheads="1"/>
          </p:cNvSpPr>
          <p:nvPr/>
        </p:nvSpPr>
        <p:spPr bwMode="auto">
          <a:xfrm>
            <a:off x="228600" y="4030663"/>
            <a:ext cx="2508250" cy="512762"/>
          </a:xfrm>
          <a:prstGeom prst="plaque">
            <a:avLst>
              <a:gd name="adj" fmla="val 16667"/>
            </a:avLst>
          </a:prstGeom>
          <a:gradFill rotWithShape="1">
            <a:gsLst>
              <a:gs pos="0">
                <a:srgbClr val="6F7534"/>
              </a:gs>
              <a:gs pos="100000">
                <a:srgbClr val="EFFC70"/>
              </a:gs>
            </a:gsLst>
            <a:lin ang="5400000" scaled="1"/>
          </a:gradFill>
          <a:ln w="9525">
            <a:solidFill>
              <a:schemeClr val="folHlink"/>
            </a:solidFill>
            <a:miter lim="800000"/>
            <a:headEnd/>
            <a:tailEnd/>
          </a:ln>
        </p:spPr>
        <p:txBody>
          <a:bodyPr wrap="none" lIns="91418" tIns="45710" rIns="91418" bIns="45710" anchor="ctr"/>
          <a:lstStyle/>
          <a:p>
            <a:pPr algn="ctr"/>
            <a:r>
              <a:rPr lang="bn-BD" sz="3000" dirty="0">
                <a:latin typeface="SolaimanLipi" pitchFamily="65" charset="0"/>
                <a:cs typeface="SolaimanLipi" pitchFamily="65" charset="0"/>
              </a:rPr>
              <a:t>সুপার কম্পিউটার</a:t>
            </a:r>
            <a:endParaRPr lang="en-US" sz="3000" dirty="0">
              <a:latin typeface="SolaimanLipi" pitchFamily="65" charset="0"/>
              <a:cs typeface="SolaimanLipi" pitchFamily="65" charset="0"/>
            </a:endParaRPr>
          </a:p>
        </p:txBody>
      </p:sp>
      <p:sp>
        <p:nvSpPr>
          <p:cNvPr id="22" name="AutoShape 8"/>
          <p:cNvSpPr>
            <a:spLocks noChangeArrowheads="1"/>
          </p:cNvSpPr>
          <p:nvPr/>
        </p:nvSpPr>
        <p:spPr bwMode="auto">
          <a:xfrm>
            <a:off x="4267200" y="4010025"/>
            <a:ext cx="2820988" cy="533400"/>
          </a:xfrm>
          <a:prstGeom prst="plaque">
            <a:avLst>
              <a:gd name="adj" fmla="val 16667"/>
            </a:avLst>
          </a:prstGeom>
          <a:gradFill rotWithShape="1">
            <a:gsLst>
              <a:gs pos="0">
                <a:srgbClr val="6F7534"/>
              </a:gs>
              <a:gs pos="100000">
                <a:srgbClr val="EFFC70"/>
              </a:gs>
            </a:gsLst>
            <a:lin ang="5400000" scaled="1"/>
          </a:gradFill>
          <a:ln w="9525">
            <a:solidFill>
              <a:schemeClr val="folHlink"/>
            </a:solidFill>
            <a:miter lim="800000"/>
            <a:headEnd/>
            <a:tailEnd/>
          </a:ln>
        </p:spPr>
        <p:txBody>
          <a:bodyPr wrap="none" lIns="91418" tIns="45710" rIns="91418" bIns="45710" anchor="ctr"/>
          <a:lstStyle/>
          <a:p>
            <a:pPr algn="ctr"/>
            <a:r>
              <a:rPr lang="bn-BD" sz="3000" dirty="0">
                <a:latin typeface="SolaimanLipi" pitchFamily="65" charset="0"/>
                <a:cs typeface="SolaimanLipi" pitchFamily="65" charset="0"/>
              </a:rPr>
              <a:t>মিনিফ্রেম কম্পিউটার</a:t>
            </a:r>
            <a:endParaRPr lang="en-US" sz="3000" dirty="0">
              <a:latin typeface="SolaimanLipi" pitchFamily="65" charset="0"/>
              <a:cs typeface="SolaimanLipi" pitchFamily="65" charset="0"/>
            </a:endParaRPr>
          </a:p>
        </p:txBody>
      </p:sp>
      <p:sp>
        <p:nvSpPr>
          <p:cNvPr id="23" name="AutoShape 9"/>
          <p:cNvSpPr>
            <a:spLocks noChangeArrowheads="1"/>
          </p:cNvSpPr>
          <p:nvPr/>
        </p:nvSpPr>
        <p:spPr bwMode="auto">
          <a:xfrm>
            <a:off x="2014538" y="4695825"/>
            <a:ext cx="2978150" cy="533400"/>
          </a:xfrm>
          <a:prstGeom prst="plaque">
            <a:avLst>
              <a:gd name="adj" fmla="val 16667"/>
            </a:avLst>
          </a:prstGeom>
          <a:gradFill rotWithShape="1">
            <a:gsLst>
              <a:gs pos="0">
                <a:srgbClr val="6F7534"/>
              </a:gs>
              <a:gs pos="100000">
                <a:srgbClr val="EFFC70"/>
              </a:gs>
            </a:gsLst>
            <a:lin ang="5400000" scaled="1"/>
          </a:gradFill>
          <a:ln w="9525">
            <a:solidFill>
              <a:schemeClr val="folHlink"/>
            </a:solidFill>
            <a:miter lim="800000"/>
            <a:headEnd/>
            <a:tailEnd/>
          </a:ln>
        </p:spPr>
        <p:txBody>
          <a:bodyPr wrap="none" lIns="91418" tIns="45710" rIns="91418" bIns="45710" anchor="ctr"/>
          <a:lstStyle/>
          <a:p>
            <a:pPr algn="ctr"/>
            <a:r>
              <a:rPr lang="bn-BD" sz="3000">
                <a:latin typeface="SolaimanLipi" pitchFamily="65" charset="0"/>
                <a:cs typeface="SolaimanLipi" pitchFamily="65" charset="0"/>
              </a:rPr>
              <a:t>মেইনফ্রেম কম্পিউটার</a:t>
            </a:r>
            <a:endParaRPr lang="en-US" sz="3000">
              <a:latin typeface="SolaimanLipi" pitchFamily="65" charset="0"/>
              <a:cs typeface="SolaimanLipi" pitchFamily="65" charset="0"/>
            </a:endParaRPr>
          </a:p>
        </p:txBody>
      </p:sp>
      <p:sp>
        <p:nvSpPr>
          <p:cNvPr id="24" name="AutoShape 10"/>
          <p:cNvSpPr>
            <a:spLocks noChangeArrowheads="1"/>
          </p:cNvSpPr>
          <p:nvPr/>
        </p:nvSpPr>
        <p:spPr bwMode="auto">
          <a:xfrm>
            <a:off x="6096000" y="4695825"/>
            <a:ext cx="2743200" cy="533400"/>
          </a:xfrm>
          <a:prstGeom prst="plaque">
            <a:avLst>
              <a:gd name="adj" fmla="val 16667"/>
            </a:avLst>
          </a:prstGeom>
          <a:gradFill rotWithShape="1">
            <a:gsLst>
              <a:gs pos="0">
                <a:srgbClr val="6F7534"/>
              </a:gs>
              <a:gs pos="100000">
                <a:srgbClr val="EFFC70"/>
              </a:gs>
            </a:gsLst>
            <a:lin ang="5400000" scaled="1"/>
          </a:gradFill>
          <a:ln w="9525">
            <a:solidFill>
              <a:schemeClr val="folHlink"/>
            </a:solidFill>
            <a:miter lim="800000"/>
            <a:headEnd/>
            <a:tailEnd/>
          </a:ln>
        </p:spPr>
        <p:txBody>
          <a:bodyPr wrap="none" lIns="91418" tIns="45710" rIns="91418" bIns="45710" anchor="ctr"/>
          <a:lstStyle/>
          <a:p>
            <a:pPr algn="ctr"/>
            <a:r>
              <a:rPr lang="bn-BD" sz="3000">
                <a:latin typeface="SolaimanLipi" pitchFamily="65" charset="0"/>
                <a:cs typeface="SolaimanLipi" pitchFamily="65" charset="0"/>
              </a:rPr>
              <a:t>মাইক্রো কম্পিউটার</a:t>
            </a:r>
            <a:endParaRPr lang="en-US" sz="3000">
              <a:latin typeface="SolaimanLipi" pitchFamily="65" charset="0"/>
              <a:cs typeface="SolaimanLipi" pitchFamily="65" charset="0"/>
            </a:endParaRPr>
          </a:p>
        </p:txBody>
      </p:sp>
      <p:sp>
        <p:nvSpPr>
          <p:cNvPr id="25" name="AutoShape 54"/>
          <p:cNvSpPr>
            <a:spLocks noChangeArrowheads="1"/>
          </p:cNvSpPr>
          <p:nvPr/>
        </p:nvSpPr>
        <p:spPr bwMode="auto">
          <a:xfrm>
            <a:off x="3429000" y="5934075"/>
            <a:ext cx="1524000" cy="457200"/>
          </a:xfrm>
          <a:prstGeom prst="flowChartTerminator">
            <a:avLst/>
          </a:prstGeom>
          <a:gradFill rotWithShape="1">
            <a:gsLst>
              <a:gs pos="0">
                <a:srgbClr val="5E765E"/>
              </a:gs>
              <a:gs pos="50000">
                <a:srgbClr val="CCFFCC"/>
              </a:gs>
              <a:gs pos="100000">
                <a:srgbClr val="5E765E"/>
              </a:gs>
            </a:gsLst>
            <a:lin ang="5400000" scaled="1"/>
          </a:gradFill>
          <a:ln w="9525">
            <a:noFill/>
            <a:miter lim="800000"/>
            <a:headEnd/>
            <a:tailEnd/>
          </a:ln>
        </p:spPr>
        <p:txBody>
          <a:bodyPr wrap="none" lIns="91418" tIns="45710" rIns="91418" bIns="45710" anchor="ctr"/>
          <a:lstStyle/>
          <a:p>
            <a:pPr algn="ctr"/>
            <a:r>
              <a:rPr lang="bn-BD" sz="3000">
                <a:latin typeface="SolaimanLipi" pitchFamily="65" charset="0"/>
                <a:cs typeface="SolaimanLipi" pitchFamily="65" charset="0"/>
              </a:rPr>
              <a:t>ডেক্সটপ</a:t>
            </a:r>
            <a:endParaRPr lang="en-US" sz="3000">
              <a:latin typeface="SolaimanLipi" pitchFamily="65" charset="0"/>
              <a:cs typeface="SolaimanLipi" pitchFamily="65" charset="0"/>
            </a:endParaRPr>
          </a:p>
        </p:txBody>
      </p:sp>
      <p:sp>
        <p:nvSpPr>
          <p:cNvPr id="26" name="AutoShape 55"/>
          <p:cNvSpPr>
            <a:spLocks noChangeArrowheads="1"/>
          </p:cNvSpPr>
          <p:nvPr/>
        </p:nvSpPr>
        <p:spPr bwMode="auto">
          <a:xfrm>
            <a:off x="5305425" y="5943600"/>
            <a:ext cx="1524000" cy="457200"/>
          </a:xfrm>
          <a:prstGeom prst="flowChartTerminator">
            <a:avLst/>
          </a:prstGeom>
          <a:gradFill rotWithShape="1">
            <a:gsLst>
              <a:gs pos="0">
                <a:srgbClr val="5E765E"/>
              </a:gs>
              <a:gs pos="50000">
                <a:srgbClr val="CCFFCC"/>
              </a:gs>
              <a:gs pos="100000">
                <a:srgbClr val="5E765E"/>
              </a:gs>
            </a:gsLst>
            <a:lin ang="5400000" scaled="1"/>
          </a:gradFill>
          <a:ln w="9525">
            <a:noFill/>
            <a:miter lim="800000"/>
            <a:headEnd/>
            <a:tailEnd/>
          </a:ln>
        </p:spPr>
        <p:txBody>
          <a:bodyPr wrap="none" lIns="91418" tIns="45710" rIns="91418" bIns="45710" anchor="ctr"/>
          <a:lstStyle/>
          <a:p>
            <a:pPr algn="ctr"/>
            <a:r>
              <a:rPr lang="bn-BD" sz="3000">
                <a:latin typeface="SolaimanLipi" pitchFamily="65" charset="0"/>
                <a:cs typeface="SolaimanLipi" pitchFamily="65" charset="0"/>
              </a:rPr>
              <a:t>ল্যাপটপ</a:t>
            </a:r>
            <a:endParaRPr lang="en-US" sz="3000">
              <a:latin typeface="SolaimanLipi" pitchFamily="65" charset="0"/>
              <a:cs typeface="SolaimanLipi" pitchFamily="65" charset="0"/>
            </a:endParaRPr>
          </a:p>
        </p:txBody>
      </p:sp>
      <p:sp>
        <p:nvSpPr>
          <p:cNvPr id="27" name="AutoShape 56"/>
          <p:cNvSpPr>
            <a:spLocks noChangeArrowheads="1"/>
          </p:cNvSpPr>
          <p:nvPr/>
        </p:nvSpPr>
        <p:spPr bwMode="auto">
          <a:xfrm>
            <a:off x="7162800" y="5943600"/>
            <a:ext cx="1524000" cy="457200"/>
          </a:xfrm>
          <a:prstGeom prst="flowChartTerminator">
            <a:avLst/>
          </a:prstGeom>
          <a:gradFill rotWithShape="1">
            <a:gsLst>
              <a:gs pos="0">
                <a:srgbClr val="5E765E"/>
              </a:gs>
              <a:gs pos="50000">
                <a:srgbClr val="CCFFCC"/>
              </a:gs>
              <a:gs pos="100000">
                <a:srgbClr val="5E765E"/>
              </a:gs>
            </a:gsLst>
            <a:lin ang="5400000" scaled="1"/>
          </a:gradFill>
          <a:ln w="9525">
            <a:noFill/>
            <a:miter lim="800000"/>
            <a:headEnd/>
            <a:tailEnd/>
          </a:ln>
        </p:spPr>
        <p:txBody>
          <a:bodyPr wrap="none" lIns="91418" tIns="45710" rIns="91418" bIns="45710" anchor="ctr"/>
          <a:lstStyle/>
          <a:p>
            <a:pPr algn="ctr"/>
            <a:r>
              <a:rPr lang="bn-BD" sz="3000">
                <a:latin typeface="SolaimanLipi" pitchFamily="65" charset="0"/>
                <a:cs typeface="SolaimanLipi" pitchFamily="65" charset="0"/>
              </a:rPr>
              <a:t>নোটবুক</a:t>
            </a:r>
            <a:endParaRPr lang="en-US" sz="3000">
              <a:latin typeface="SolaimanLipi" pitchFamily="65" charset="0"/>
              <a:cs typeface="SolaimanLipi" pitchFamily="65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8" presetClass="entr" presetSubtype="1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8" presetClass="entr" presetSubtype="1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11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17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500"/>
                            </p:stCondLst>
                            <p:childTnLst>
                              <p:par>
                                <p:cTn id="19" presetID="17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1000"/>
                            </p:stCondLst>
                            <p:childTnLst>
                              <p:par>
                                <p:cTn id="24" presetID="17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1500"/>
                            </p:stCondLst>
                            <p:childTnLst>
                              <p:par>
                                <p:cTn id="29" presetID="17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3" fill="hold">
                            <p:stCondLst>
                              <p:cond delay="2000"/>
                            </p:stCondLst>
                            <p:childTnLst>
                              <p:par>
                                <p:cTn id="34" presetID="17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" fill="hold">
                            <p:stCondLst>
                              <p:cond delay="2500"/>
                            </p:stCondLst>
                            <p:childTnLst>
                              <p:par>
                                <p:cTn id="39" presetID="17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1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3" fill="hold">
                            <p:stCondLst>
                              <p:cond delay="3000"/>
                            </p:stCondLst>
                            <p:childTnLst>
                              <p:par>
                                <p:cTn id="44" presetID="17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6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8" fill="hold">
                            <p:stCondLst>
                              <p:cond delay="3500"/>
                            </p:stCondLst>
                            <p:childTnLst>
                              <p:par>
                                <p:cTn id="49" presetID="17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1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2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3" fill="hold">
                            <p:stCondLst>
                              <p:cond delay="4000"/>
                            </p:stCondLst>
                            <p:childTnLst>
                              <p:par>
                                <p:cTn id="54" presetID="17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6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8" fill="hold">
                            <p:stCondLst>
                              <p:cond delay="4500"/>
                            </p:stCondLst>
                            <p:childTnLst>
                              <p:par>
                                <p:cTn id="59" presetID="17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1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2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3" fill="hold">
                            <p:stCondLst>
                              <p:cond delay="5000"/>
                            </p:stCondLst>
                            <p:childTnLst>
                              <p:par>
                                <p:cTn id="64" presetID="17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6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7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8" fill="hold">
                            <p:stCondLst>
                              <p:cond delay="5500"/>
                            </p:stCondLst>
                            <p:childTnLst>
                              <p:par>
                                <p:cTn id="69" presetID="17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1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2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3" fill="hold">
                            <p:stCondLst>
                              <p:cond delay="6000"/>
                            </p:stCondLst>
                            <p:childTnLst>
                              <p:par>
                                <p:cTn id="74" presetID="17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6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7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8" fill="hold">
                            <p:stCondLst>
                              <p:cond delay="6500"/>
                            </p:stCondLst>
                            <p:childTnLst>
                              <p:par>
                                <p:cTn id="79" presetID="17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1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2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/>
      <p:bldP spid="17" grpId="0" animBg="1"/>
      <p:bldP spid="18" grpId="0" animBg="1"/>
      <p:bldP spid="19" grpId="0" animBg="1"/>
      <p:bldP spid="20" grpId="0" animBg="1"/>
      <p:bldP spid="21" grpId="0" animBg="1"/>
      <p:bldP spid="22" grpId="0" animBg="1"/>
      <p:bldP spid="23" grpId="0" animBg="1"/>
      <p:bldP spid="24" grpId="0" animBg="1"/>
      <p:bldP spid="25" grpId="0" animBg="1"/>
      <p:bldP spid="26" grpId="0" animBg="1"/>
      <p:bldP spid="27" grpId="0" animBg="1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animated_computer_student_3.gif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28600" y="1143000"/>
            <a:ext cx="4073236" cy="3733800"/>
          </a:xfrm>
          <a:prstGeom prst="rect">
            <a:avLst/>
          </a:prstGeom>
        </p:spPr>
      </p:pic>
      <p:pic>
        <p:nvPicPr>
          <p:cNvPr id="6" name="Picture 5" descr="b-421325-animated_computer.gif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810000" y="1676400"/>
            <a:ext cx="4610100" cy="4610100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1981200" y="5486400"/>
            <a:ext cx="1524000" cy="510778"/>
          </a:xfrm>
          <a:prstGeom prst="wedgeRoundRectCallout">
            <a:avLst>
              <a:gd name="adj1" fmla="val 116952"/>
              <a:gd name="adj2" fmla="val -137158"/>
              <a:gd name="adj3" fmla="val 16667"/>
            </a:avLst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bn-BD" b="1" dirty="0" smtClean="0">
                <a:solidFill>
                  <a:srgbClr val="005200"/>
                </a:solidFill>
                <a:latin typeface="SolaimanLipi" pitchFamily="65" charset="0"/>
                <a:cs typeface="SolaimanLipi" pitchFamily="65" charset="0"/>
              </a:rPr>
              <a:t>স্বয়ংক্রিয়তা</a:t>
            </a:r>
            <a:endParaRPr lang="en-US" b="1" dirty="0">
              <a:solidFill>
                <a:srgbClr val="005200"/>
              </a:solidFill>
              <a:latin typeface="SolaimanLipi" pitchFamily="65" charset="0"/>
              <a:cs typeface="SolaimanLipi" pitchFamily="65" charset="0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3429000" y="2743200"/>
            <a:ext cx="1524000" cy="510778"/>
          </a:xfrm>
          <a:prstGeom prst="wedgeRoundRectCallout">
            <a:avLst>
              <a:gd name="adj1" fmla="val -83048"/>
              <a:gd name="adj2" fmla="val -157049"/>
              <a:gd name="adj3" fmla="val 16667"/>
            </a:avLst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bn-BD" b="1" dirty="0" smtClean="0">
                <a:solidFill>
                  <a:srgbClr val="005200"/>
                </a:solidFill>
                <a:latin typeface="SolaimanLipi" pitchFamily="65" charset="0"/>
                <a:cs typeface="SolaimanLipi" pitchFamily="65" charset="0"/>
              </a:rPr>
              <a:t>দ্রুততা</a:t>
            </a:r>
            <a:endParaRPr lang="en-US" b="1" dirty="0">
              <a:solidFill>
                <a:srgbClr val="005200"/>
              </a:solidFill>
              <a:latin typeface="SolaimanLipi" pitchFamily="65" charset="0"/>
              <a:cs typeface="SolaimanLipi" pitchFamily="65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12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2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  <p:bldP spid="8" grpId="0" animBg="1"/>
    </p:bld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6" descr="engineering_services_mechanical3"/>
          <p:cNvPicPr>
            <a:picLocks noChangeAspect="1" noChangeArrowheads="1" noCrop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4724400" y="1033463"/>
            <a:ext cx="4391025" cy="384418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" name="TextBox 2"/>
          <p:cNvSpPr txBox="1"/>
          <p:nvPr/>
        </p:nvSpPr>
        <p:spPr>
          <a:xfrm>
            <a:off x="5334000" y="5867400"/>
            <a:ext cx="1905000" cy="510778"/>
          </a:xfrm>
          <a:prstGeom prst="wedgeRoundRectCallout">
            <a:avLst>
              <a:gd name="adj1" fmla="val 28063"/>
              <a:gd name="adj2" fmla="val -228090"/>
              <a:gd name="adj3" fmla="val 16667"/>
            </a:avLst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bn-BD" b="1" dirty="0" smtClean="0">
                <a:solidFill>
                  <a:srgbClr val="005200"/>
                </a:solidFill>
                <a:latin typeface="SolaimanLipi" pitchFamily="65" charset="0"/>
                <a:cs typeface="SolaimanLipi" pitchFamily="65" charset="0"/>
              </a:rPr>
              <a:t>ক্লান্তিহীনতা</a:t>
            </a:r>
            <a:endParaRPr lang="en-US" b="1" dirty="0">
              <a:solidFill>
                <a:srgbClr val="005200"/>
              </a:solidFill>
              <a:latin typeface="SolaimanLipi" pitchFamily="65" charset="0"/>
              <a:cs typeface="SolaimanLipi" pitchFamily="65" charset="0"/>
            </a:endParaRPr>
          </a:p>
        </p:txBody>
      </p:sp>
      <p:pic>
        <p:nvPicPr>
          <p:cNvPr id="59394" name="Picture 2" descr="C:\Users\Manju\Desktop\Picture Manjur\Energy_Valve_Computer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0" y="3124200"/>
            <a:ext cx="4652511" cy="3357562"/>
          </a:xfrm>
          <a:prstGeom prst="rect">
            <a:avLst/>
          </a:prstGeom>
          <a:noFill/>
        </p:spPr>
      </p:pic>
      <p:sp>
        <p:nvSpPr>
          <p:cNvPr id="6" name="TextBox 5"/>
          <p:cNvSpPr txBox="1"/>
          <p:nvPr/>
        </p:nvSpPr>
        <p:spPr>
          <a:xfrm>
            <a:off x="1295400" y="2133600"/>
            <a:ext cx="1295400" cy="510778"/>
          </a:xfrm>
          <a:prstGeom prst="wedgeRoundRectCallout">
            <a:avLst>
              <a:gd name="adj1" fmla="val -49651"/>
              <a:gd name="adj2" fmla="val 226567"/>
              <a:gd name="adj3" fmla="val 16667"/>
            </a:avLst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en-US" b="1" dirty="0" err="1" smtClean="0">
                <a:solidFill>
                  <a:srgbClr val="005200"/>
                </a:solidFill>
                <a:latin typeface="SolaimanLipi" pitchFamily="65" charset="0"/>
                <a:cs typeface="SolaimanLipi" pitchFamily="65" charset="0"/>
              </a:rPr>
              <a:t>সূক্ষ্মতা</a:t>
            </a:r>
            <a:endParaRPr lang="en-US" b="1" dirty="0">
              <a:solidFill>
                <a:srgbClr val="005200"/>
              </a:solidFill>
              <a:latin typeface="SolaimanLipi" pitchFamily="65" charset="0"/>
              <a:cs typeface="SolaimanLipi" pitchFamily="65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12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3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7" dur="500"/>
                                        <p:tgtEl>
                                          <p:spTgt spid="5939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2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6" grpId="0" animBg="1"/>
    </p:bld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152472-raspberry-pi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023258"/>
            <a:ext cx="4440420" cy="3276600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524000" y="5257800"/>
            <a:ext cx="1295400" cy="510778"/>
          </a:xfrm>
          <a:prstGeom prst="wedgeRoundRectCallout">
            <a:avLst>
              <a:gd name="adj1" fmla="val -70939"/>
              <a:gd name="adj2" fmla="val -225248"/>
              <a:gd name="adj3" fmla="val 16667"/>
            </a:avLst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bn-BD" b="1" dirty="0" smtClean="0">
                <a:solidFill>
                  <a:srgbClr val="005200"/>
                </a:solidFill>
                <a:latin typeface="SolaimanLipi" pitchFamily="65" charset="0"/>
                <a:cs typeface="SolaimanLipi" pitchFamily="65" charset="0"/>
              </a:rPr>
              <a:t>বহুমূখীতা</a:t>
            </a:r>
            <a:endParaRPr lang="en-US" b="1" dirty="0">
              <a:solidFill>
                <a:srgbClr val="005200"/>
              </a:solidFill>
              <a:latin typeface="SolaimanLipi" pitchFamily="65" charset="0"/>
              <a:cs typeface="SolaimanLipi" pitchFamily="65" charset="0"/>
            </a:endParaRPr>
          </a:p>
        </p:txBody>
      </p:sp>
      <p:pic>
        <p:nvPicPr>
          <p:cNvPr id="4" name="Picture 3" descr="SH-34_2-BIG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572000" y="3124200"/>
            <a:ext cx="4572000" cy="3276600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5410200" y="1143000"/>
            <a:ext cx="1828800" cy="510778"/>
          </a:xfrm>
          <a:prstGeom prst="wedgeRoundRectCallout">
            <a:avLst>
              <a:gd name="adj1" fmla="val -235"/>
              <a:gd name="adj2" fmla="val 323182"/>
              <a:gd name="adj3" fmla="val 16667"/>
            </a:avLst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bn-BD" b="1" dirty="0" smtClean="0">
                <a:solidFill>
                  <a:srgbClr val="005200"/>
                </a:solidFill>
                <a:latin typeface="SolaimanLipi" pitchFamily="65" charset="0"/>
                <a:cs typeface="SolaimanLipi" pitchFamily="65" charset="0"/>
              </a:rPr>
              <a:t>স্মৃতিভান্ডার</a:t>
            </a:r>
            <a:endParaRPr lang="en-US" b="1" dirty="0">
              <a:solidFill>
                <a:srgbClr val="005200"/>
              </a:solidFill>
              <a:latin typeface="SolaimanLipi" pitchFamily="65" charset="0"/>
              <a:cs typeface="SolaimanLipi" pitchFamily="65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12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2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5" grpId="0" animBg="1"/>
    </p:bld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tasty10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4514" y="1015998"/>
            <a:ext cx="3829050" cy="3790950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457200" y="5562600"/>
            <a:ext cx="2590800" cy="510778"/>
          </a:xfrm>
          <a:prstGeom prst="wedgeRoundRectCallout">
            <a:avLst>
              <a:gd name="adj1" fmla="val 37185"/>
              <a:gd name="adj2" fmla="val -196832"/>
              <a:gd name="adj3" fmla="val 16667"/>
            </a:avLst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bn-BD" b="1" dirty="0" smtClean="0">
                <a:solidFill>
                  <a:srgbClr val="005200"/>
                </a:solidFill>
                <a:latin typeface="SolaimanLipi" pitchFamily="65" charset="0"/>
                <a:cs typeface="SolaimanLipi" pitchFamily="65" charset="0"/>
              </a:rPr>
              <a:t>যুক্তিসঙ্গত সিদ্ধান্ত</a:t>
            </a:r>
            <a:endParaRPr lang="en-US" b="1" dirty="0">
              <a:solidFill>
                <a:srgbClr val="005200"/>
              </a:solidFill>
              <a:latin typeface="SolaimanLipi" pitchFamily="65" charset="0"/>
              <a:cs typeface="SolaimanLipi" pitchFamily="65" charset="0"/>
            </a:endParaRPr>
          </a:p>
        </p:txBody>
      </p:sp>
      <p:pic>
        <p:nvPicPr>
          <p:cNvPr id="5" name="Picture 4" descr="images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924138" y="2362200"/>
            <a:ext cx="3457862" cy="4093633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5867400" y="1371600"/>
            <a:ext cx="1676400" cy="510778"/>
          </a:xfrm>
          <a:prstGeom prst="wedgeRoundRectCallout">
            <a:avLst>
              <a:gd name="adj1" fmla="val 210"/>
              <a:gd name="adj2" fmla="val 269191"/>
              <a:gd name="adj3" fmla="val 16667"/>
            </a:avLst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bn-BD" b="1" dirty="0" smtClean="0">
                <a:solidFill>
                  <a:srgbClr val="005200"/>
                </a:solidFill>
                <a:latin typeface="SolaimanLipi" pitchFamily="65" charset="0"/>
                <a:cs typeface="SolaimanLipi" pitchFamily="65" charset="0"/>
              </a:rPr>
              <a:t>নির্ভূল</a:t>
            </a:r>
            <a:endParaRPr lang="en-US" b="1" dirty="0">
              <a:solidFill>
                <a:srgbClr val="005200"/>
              </a:solidFill>
              <a:latin typeface="SolaimanLipi" pitchFamily="65" charset="0"/>
              <a:cs typeface="SolaimanLipi" pitchFamily="65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12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2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6" grpId="0" animBg="1"/>
    </p:bld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Picture 2" descr="C:\Users\Manju\Desktop\Picture Manjur\Energy_Valve_Computer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6270134" y="5562600"/>
            <a:ext cx="1273666" cy="919162"/>
          </a:xfrm>
          <a:prstGeom prst="rect">
            <a:avLst/>
          </a:prstGeom>
          <a:noFill/>
        </p:spPr>
      </p:pic>
      <p:pic>
        <p:nvPicPr>
          <p:cNvPr id="11" name="Picture 10" descr="images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324600" y="4724400"/>
            <a:ext cx="990600" cy="762000"/>
          </a:xfrm>
          <a:prstGeom prst="rect">
            <a:avLst/>
          </a:prstGeom>
        </p:spPr>
      </p:pic>
      <p:sp>
        <p:nvSpPr>
          <p:cNvPr id="64514" name="Rectangle 2"/>
          <p:cNvSpPr>
            <a:spLocks noGrp="1" noChangeArrowheads="1"/>
          </p:cNvSpPr>
          <p:nvPr>
            <p:ph type="title"/>
          </p:nvPr>
        </p:nvSpPr>
        <p:spPr>
          <a:xfrm>
            <a:off x="958850" y="228600"/>
            <a:ext cx="5822950" cy="592138"/>
          </a:xfrm>
        </p:spPr>
        <p:txBody>
          <a:bodyPr/>
          <a:lstStyle/>
          <a:p>
            <a:pPr eaLnBrk="1" hangingPunct="1"/>
            <a:r>
              <a:rPr lang="en-US" sz="4400" b="1" dirty="0" err="1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olaimanLipi" pitchFamily="65" charset="0"/>
                <a:cs typeface="SolaimanLipi" pitchFamily="65" charset="0"/>
              </a:rPr>
              <a:t>কম্পিউটারের</a:t>
            </a:r>
            <a:r>
              <a:rPr lang="en-US" sz="4400" b="1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olaimanLipi" pitchFamily="65" charset="0"/>
                <a:cs typeface="SolaimanLipi" pitchFamily="65" charset="0"/>
              </a:rPr>
              <a:t> </a:t>
            </a:r>
            <a:r>
              <a:rPr lang="en-US" sz="4400" b="1" dirty="0" err="1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olaimanLipi" pitchFamily="65" charset="0"/>
                <a:cs typeface="SolaimanLipi" pitchFamily="65" charset="0"/>
              </a:rPr>
              <a:t>বৈশিষ্ট্য</a:t>
            </a:r>
            <a:r>
              <a:rPr lang="en-US" sz="4400" b="1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olaimanLipi" pitchFamily="65" charset="0"/>
                <a:cs typeface="SolaimanLipi" pitchFamily="65" charset="0"/>
              </a:rPr>
              <a:t> </a:t>
            </a:r>
          </a:p>
        </p:txBody>
      </p:sp>
      <p:sp>
        <p:nvSpPr>
          <p:cNvPr id="6451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152400" y="1038680"/>
            <a:ext cx="8786813" cy="5441950"/>
          </a:xfrm>
        </p:spPr>
        <p:txBody>
          <a:bodyPr/>
          <a:lstStyle/>
          <a:p>
            <a:pPr algn="just" eaLnBrk="1" hangingPunct="1"/>
            <a:r>
              <a:rPr lang="en-US" sz="3600" dirty="0" err="1" smtClean="0">
                <a:latin typeface="SolaimanLipi" pitchFamily="65" charset="0"/>
                <a:cs typeface="SolaimanLipi" pitchFamily="65" charset="0"/>
              </a:rPr>
              <a:t>কম্পিউটার</a:t>
            </a:r>
            <a:r>
              <a:rPr lang="en-US" sz="3600" dirty="0" smtClean="0">
                <a:latin typeface="SolaimanLipi" pitchFamily="65" charset="0"/>
                <a:cs typeface="SolaimanLipi" pitchFamily="65" charset="0"/>
              </a:rPr>
              <a:t> </a:t>
            </a:r>
            <a:r>
              <a:rPr lang="en-US" sz="3600" dirty="0" err="1" smtClean="0">
                <a:latin typeface="SolaimanLipi" pitchFamily="65" charset="0"/>
                <a:cs typeface="SolaimanLipi" pitchFamily="65" charset="0"/>
              </a:rPr>
              <a:t>একটি</a:t>
            </a:r>
            <a:r>
              <a:rPr lang="en-US" sz="3600" dirty="0" smtClean="0">
                <a:latin typeface="SolaimanLipi" pitchFamily="65" charset="0"/>
                <a:cs typeface="SolaimanLipi" pitchFamily="65" charset="0"/>
              </a:rPr>
              <a:t> </a:t>
            </a:r>
            <a:r>
              <a:rPr lang="en-US" sz="3600" dirty="0" err="1" smtClean="0">
                <a:latin typeface="SolaimanLipi" pitchFamily="65" charset="0"/>
                <a:cs typeface="SolaimanLipi" pitchFamily="65" charset="0"/>
              </a:rPr>
              <a:t>ইলেকট্রনিক</a:t>
            </a:r>
            <a:r>
              <a:rPr lang="en-US" sz="3600" dirty="0" smtClean="0">
                <a:latin typeface="SolaimanLipi" pitchFamily="65" charset="0"/>
                <a:cs typeface="SolaimanLipi" pitchFamily="65" charset="0"/>
              </a:rPr>
              <a:t> </a:t>
            </a:r>
            <a:r>
              <a:rPr lang="en-US" sz="3600" dirty="0" err="1" smtClean="0">
                <a:latin typeface="SolaimanLipi" pitchFamily="65" charset="0"/>
                <a:cs typeface="SolaimanLipi" pitchFamily="65" charset="0"/>
              </a:rPr>
              <a:t>যন্ত্র</a:t>
            </a:r>
            <a:r>
              <a:rPr lang="en-US" sz="3600" dirty="0" smtClean="0">
                <a:latin typeface="SolaimanLipi" pitchFamily="65" charset="0"/>
                <a:cs typeface="SolaimanLipi" pitchFamily="65" charset="0"/>
              </a:rPr>
              <a:t> </a:t>
            </a:r>
            <a:r>
              <a:rPr lang="bn-BD" sz="3600" dirty="0" smtClean="0">
                <a:latin typeface="SolaimanLipi" pitchFamily="65" charset="0"/>
                <a:cs typeface="SolaimanLipi" pitchFamily="65" charset="0"/>
              </a:rPr>
              <a:t>যা </a:t>
            </a:r>
            <a:r>
              <a:rPr lang="en-US" sz="3600" dirty="0" err="1" smtClean="0">
                <a:latin typeface="SolaimanLipi" pitchFamily="65" charset="0"/>
                <a:cs typeface="SolaimanLipi" pitchFamily="65" charset="0"/>
              </a:rPr>
              <a:t>বিদ্যুতের</a:t>
            </a:r>
            <a:r>
              <a:rPr lang="en-US" sz="3600" dirty="0" smtClean="0">
                <a:latin typeface="SolaimanLipi" pitchFamily="65" charset="0"/>
                <a:cs typeface="SolaimanLipi" pitchFamily="65" charset="0"/>
              </a:rPr>
              <a:t> </a:t>
            </a:r>
            <a:r>
              <a:rPr lang="en-US" sz="3600" dirty="0" err="1" smtClean="0">
                <a:latin typeface="SolaimanLipi" pitchFamily="65" charset="0"/>
                <a:cs typeface="SolaimanLipi" pitchFamily="65" charset="0"/>
              </a:rPr>
              <a:t>সাহায্যে</a:t>
            </a:r>
            <a:r>
              <a:rPr lang="en-US" sz="3600" dirty="0" smtClean="0">
                <a:latin typeface="SolaimanLipi" pitchFamily="65" charset="0"/>
                <a:cs typeface="SolaimanLipi" pitchFamily="65" charset="0"/>
              </a:rPr>
              <a:t> </a:t>
            </a:r>
            <a:r>
              <a:rPr lang="en-US" sz="3600" dirty="0" err="1" smtClean="0">
                <a:latin typeface="SolaimanLipi" pitchFamily="65" charset="0"/>
                <a:cs typeface="SolaimanLipi" pitchFamily="65" charset="0"/>
              </a:rPr>
              <a:t>চলে</a:t>
            </a:r>
            <a:r>
              <a:rPr lang="en-US" sz="3600" dirty="0" smtClean="0">
                <a:latin typeface="SolaimanLipi" pitchFamily="65" charset="0"/>
                <a:cs typeface="SolaimanLipi" pitchFamily="65" charset="0"/>
              </a:rPr>
              <a:t>। </a:t>
            </a:r>
            <a:endParaRPr lang="bn-BD" sz="3600" dirty="0" smtClean="0">
              <a:latin typeface="SolaimanLipi" pitchFamily="65" charset="0"/>
              <a:cs typeface="SolaimanLipi" pitchFamily="65" charset="0"/>
            </a:endParaRPr>
          </a:p>
          <a:p>
            <a:pPr algn="just" eaLnBrk="1" hangingPunct="1"/>
            <a:r>
              <a:rPr lang="bn-BD" sz="3600" dirty="0" smtClean="0">
                <a:solidFill>
                  <a:srgbClr val="650342"/>
                </a:solidFill>
                <a:latin typeface="SolaimanLipi" pitchFamily="65" charset="0"/>
                <a:cs typeface="SolaimanLipi" pitchFamily="65" charset="0"/>
              </a:rPr>
              <a:t>এর </a:t>
            </a:r>
            <a:r>
              <a:rPr lang="en-US" sz="3600" dirty="0" err="1" smtClean="0">
                <a:solidFill>
                  <a:srgbClr val="650342"/>
                </a:solidFill>
                <a:latin typeface="SolaimanLipi" pitchFamily="65" charset="0"/>
                <a:cs typeface="SolaimanLipi" pitchFamily="65" charset="0"/>
              </a:rPr>
              <a:t>কিছু</a:t>
            </a:r>
            <a:r>
              <a:rPr lang="en-US" sz="3600" dirty="0" smtClean="0">
                <a:solidFill>
                  <a:srgbClr val="650342"/>
                </a:solidFill>
                <a:latin typeface="SolaimanLipi" pitchFamily="65" charset="0"/>
                <a:cs typeface="SolaimanLipi" pitchFamily="65" charset="0"/>
              </a:rPr>
              <a:t> </a:t>
            </a:r>
            <a:r>
              <a:rPr lang="en-US" sz="3600" dirty="0" err="1" smtClean="0">
                <a:solidFill>
                  <a:srgbClr val="650342"/>
                </a:solidFill>
                <a:latin typeface="SolaimanLipi" pitchFamily="65" charset="0"/>
                <a:cs typeface="SolaimanLipi" pitchFamily="65" charset="0"/>
              </a:rPr>
              <a:t>কিছু</a:t>
            </a:r>
            <a:r>
              <a:rPr lang="en-US" sz="3600" dirty="0" smtClean="0">
                <a:solidFill>
                  <a:srgbClr val="650342"/>
                </a:solidFill>
                <a:latin typeface="SolaimanLipi" pitchFamily="65" charset="0"/>
                <a:cs typeface="SolaimanLipi" pitchFamily="65" charset="0"/>
              </a:rPr>
              <a:t> </a:t>
            </a:r>
            <a:r>
              <a:rPr lang="en-US" sz="3600" dirty="0" err="1" smtClean="0">
                <a:solidFill>
                  <a:srgbClr val="650342"/>
                </a:solidFill>
                <a:latin typeface="SolaimanLipi" pitchFamily="65" charset="0"/>
                <a:cs typeface="SolaimanLipi" pitchFamily="65" charset="0"/>
              </a:rPr>
              <a:t>বৈশিষ্ট্য</a:t>
            </a:r>
            <a:r>
              <a:rPr lang="en-US" sz="3600" dirty="0" smtClean="0">
                <a:solidFill>
                  <a:srgbClr val="650342"/>
                </a:solidFill>
                <a:latin typeface="SolaimanLipi" pitchFamily="65" charset="0"/>
                <a:cs typeface="SolaimanLipi" pitchFamily="65" charset="0"/>
              </a:rPr>
              <a:t> </a:t>
            </a:r>
            <a:r>
              <a:rPr lang="en-US" sz="3600" dirty="0" err="1" smtClean="0">
                <a:solidFill>
                  <a:srgbClr val="650342"/>
                </a:solidFill>
                <a:latin typeface="SolaimanLipi" pitchFamily="65" charset="0"/>
                <a:cs typeface="SolaimanLipi" pitchFamily="65" charset="0"/>
              </a:rPr>
              <a:t>আছে</a:t>
            </a:r>
            <a:r>
              <a:rPr lang="en-US" sz="3600" dirty="0" smtClean="0">
                <a:solidFill>
                  <a:srgbClr val="650342"/>
                </a:solidFill>
                <a:latin typeface="SolaimanLipi" pitchFamily="65" charset="0"/>
                <a:cs typeface="SolaimanLipi" pitchFamily="65" charset="0"/>
              </a:rPr>
              <a:t> </a:t>
            </a:r>
            <a:r>
              <a:rPr lang="en-US" sz="3600" dirty="0" err="1" smtClean="0">
                <a:solidFill>
                  <a:srgbClr val="650342"/>
                </a:solidFill>
                <a:latin typeface="SolaimanLipi" pitchFamily="65" charset="0"/>
                <a:cs typeface="SolaimanLipi" pitchFamily="65" charset="0"/>
              </a:rPr>
              <a:t>যা</a:t>
            </a:r>
            <a:r>
              <a:rPr lang="en-US" sz="3600" dirty="0" smtClean="0">
                <a:solidFill>
                  <a:srgbClr val="650342"/>
                </a:solidFill>
                <a:latin typeface="SolaimanLipi" pitchFamily="65" charset="0"/>
                <a:cs typeface="SolaimanLipi" pitchFamily="65" charset="0"/>
              </a:rPr>
              <a:t> </a:t>
            </a:r>
            <a:r>
              <a:rPr lang="en-US" sz="3600" dirty="0" err="1" smtClean="0">
                <a:solidFill>
                  <a:srgbClr val="650342"/>
                </a:solidFill>
                <a:latin typeface="SolaimanLipi" pitchFamily="65" charset="0"/>
                <a:cs typeface="SolaimanLipi" pitchFamily="65" charset="0"/>
              </a:rPr>
              <a:t>অন্যান্য</a:t>
            </a:r>
            <a:r>
              <a:rPr lang="en-US" sz="3600" dirty="0" smtClean="0">
                <a:solidFill>
                  <a:srgbClr val="650342"/>
                </a:solidFill>
                <a:latin typeface="SolaimanLipi" pitchFamily="65" charset="0"/>
                <a:cs typeface="SolaimanLipi" pitchFamily="65" charset="0"/>
              </a:rPr>
              <a:t> </a:t>
            </a:r>
            <a:r>
              <a:rPr lang="en-US" sz="3600" dirty="0" err="1" smtClean="0">
                <a:solidFill>
                  <a:srgbClr val="650342"/>
                </a:solidFill>
                <a:latin typeface="SolaimanLipi" pitchFamily="65" charset="0"/>
                <a:cs typeface="SolaimanLipi" pitchFamily="65" charset="0"/>
              </a:rPr>
              <a:t>বৈদ্যুতিক</a:t>
            </a:r>
            <a:r>
              <a:rPr lang="en-US" sz="3600" dirty="0" smtClean="0">
                <a:solidFill>
                  <a:srgbClr val="650342"/>
                </a:solidFill>
                <a:latin typeface="SolaimanLipi" pitchFamily="65" charset="0"/>
                <a:cs typeface="SolaimanLipi" pitchFamily="65" charset="0"/>
              </a:rPr>
              <a:t> </a:t>
            </a:r>
            <a:r>
              <a:rPr lang="en-US" sz="3600" dirty="0" err="1" smtClean="0">
                <a:solidFill>
                  <a:srgbClr val="650342"/>
                </a:solidFill>
                <a:latin typeface="SolaimanLipi" pitchFamily="65" charset="0"/>
                <a:cs typeface="SolaimanLipi" pitchFamily="65" charset="0"/>
              </a:rPr>
              <a:t>যন্ত্রপাতি</a:t>
            </a:r>
            <a:r>
              <a:rPr lang="en-US" sz="3600" dirty="0" smtClean="0">
                <a:solidFill>
                  <a:srgbClr val="650342"/>
                </a:solidFill>
                <a:latin typeface="SolaimanLipi" pitchFamily="65" charset="0"/>
                <a:cs typeface="SolaimanLipi" pitchFamily="65" charset="0"/>
              </a:rPr>
              <a:t> </a:t>
            </a:r>
            <a:r>
              <a:rPr lang="en-US" sz="3600" dirty="0" err="1" smtClean="0">
                <a:solidFill>
                  <a:srgbClr val="650342"/>
                </a:solidFill>
                <a:latin typeface="SolaimanLipi" pitchFamily="65" charset="0"/>
                <a:cs typeface="SolaimanLipi" pitchFamily="65" charset="0"/>
              </a:rPr>
              <a:t>থেকে</a:t>
            </a:r>
            <a:r>
              <a:rPr lang="en-US" sz="3600" dirty="0" smtClean="0">
                <a:solidFill>
                  <a:srgbClr val="650342"/>
                </a:solidFill>
                <a:latin typeface="SolaimanLipi" pitchFamily="65" charset="0"/>
                <a:cs typeface="SolaimanLipi" pitchFamily="65" charset="0"/>
              </a:rPr>
              <a:t> </a:t>
            </a:r>
            <a:r>
              <a:rPr lang="bn-BD" sz="3600" dirty="0" smtClean="0">
                <a:solidFill>
                  <a:srgbClr val="650342"/>
                </a:solidFill>
                <a:latin typeface="SolaimanLipi" pitchFamily="65" charset="0"/>
                <a:cs typeface="SolaimanLipi" pitchFamily="65" charset="0"/>
              </a:rPr>
              <a:t>একে </a:t>
            </a:r>
            <a:r>
              <a:rPr lang="en-US" sz="3600" dirty="0" err="1" smtClean="0">
                <a:solidFill>
                  <a:srgbClr val="650342"/>
                </a:solidFill>
                <a:latin typeface="SolaimanLipi" pitchFamily="65" charset="0"/>
                <a:cs typeface="SolaimanLipi" pitchFamily="65" charset="0"/>
              </a:rPr>
              <a:t>আলাদা</a:t>
            </a:r>
            <a:r>
              <a:rPr lang="en-US" sz="3600" dirty="0" smtClean="0">
                <a:solidFill>
                  <a:srgbClr val="650342"/>
                </a:solidFill>
                <a:latin typeface="SolaimanLipi" pitchFamily="65" charset="0"/>
                <a:cs typeface="SolaimanLipi" pitchFamily="65" charset="0"/>
              </a:rPr>
              <a:t> </a:t>
            </a:r>
            <a:r>
              <a:rPr lang="en-US" sz="3600" dirty="0" err="1" smtClean="0">
                <a:solidFill>
                  <a:srgbClr val="650342"/>
                </a:solidFill>
                <a:latin typeface="SolaimanLipi" pitchFamily="65" charset="0"/>
                <a:cs typeface="SolaimanLipi" pitchFamily="65" charset="0"/>
              </a:rPr>
              <a:t>করেছে</a:t>
            </a:r>
            <a:r>
              <a:rPr lang="en-US" sz="3600" dirty="0" smtClean="0">
                <a:solidFill>
                  <a:srgbClr val="650342"/>
                </a:solidFill>
                <a:latin typeface="SolaimanLipi" pitchFamily="65" charset="0"/>
                <a:cs typeface="SolaimanLipi" pitchFamily="65" charset="0"/>
              </a:rPr>
              <a:t>।</a:t>
            </a:r>
            <a:r>
              <a:rPr lang="bn-BD" sz="3600" dirty="0" smtClean="0">
                <a:solidFill>
                  <a:srgbClr val="650342"/>
                </a:solidFill>
                <a:latin typeface="SolaimanLipi" pitchFamily="65" charset="0"/>
                <a:cs typeface="SolaimanLipi" pitchFamily="65" charset="0"/>
              </a:rPr>
              <a:t> </a:t>
            </a:r>
          </a:p>
          <a:p>
            <a:pPr algn="just" eaLnBrk="1" hangingPunct="1"/>
            <a:r>
              <a:rPr lang="en-US" sz="3600" dirty="0" err="1" smtClean="0">
                <a:solidFill>
                  <a:srgbClr val="005200"/>
                </a:solidFill>
                <a:latin typeface="SolaimanLipi" pitchFamily="65" charset="0"/>
                <a:cs typeface="SolaimanLipi" pitchFamily="65" charset="0"/>
              </a:rPr>
              <a:t>এমন</a:t>
            </a:r>
            <a:r>
              <a:rPr lang="en-US" sz="3600" dirty="0" smtClean="0">
                <a:solidFill>
                  <a:srgbClr val="005200"/>
                </a:solidFill>
                <a:latin typeface="SolaimanLipi" pitchFamily="65" charset="0"/>
                <a:cs typeface="SolaimanLipi" pitchFamily="65" charset="0"/>
              </a:rPr>
              <a:t> </a:t>
            </a:r>
            <a:r>
              <a:rPr lang="en-US" sz="3600" dirty="0" err="1" smtClean="0">
                <a:solidFill>
                  <a:srgbClr val="005200"/>
                </a:solidFill>
                <a:latin typeface="SolaimanLipi" pitchFamily="65" charset="0"/>
                <a:cs typeface="SolaimanLipi" pitchFamily="65" charset="0"/>
              </a:rPr>
              <a:t>উল্লেখযোগ্য</a:t>
            </a:r>
            <a:r>
              <a:rPr lang="en-US" sz="3600" dirty="0" smtClean="0">
                <a:solidFill>
                  <a:srgbClr val="005200"/>
                </a:solidFill>
                <a:latin typeface="SolaimanLipi" pitchFamily="65" charset="0"/>
                <a:cs typeface="SolaimanLipi" pitchFamily="65" charset="0"/>
              </a:rPr>
              <a:t> </a:t>
            </a:r>
            <a:r>
              <a:rPr lang="en-US" sz="3600" dirty="0" err="1" smtClean="0">
                <a:solidFill>
                  <a:srgbClr val="005200"/>
                </a:solidFill>
                <a:latin typeface="SolaimanLipi" pitchFamily="65" charset="0"/>
                <a:cs typeface="SolaimanLipi" pitchFamily="65" charset="0"/>
              </a:rPr>
              <a:t>বৈশিষ্ট্য</a:t>
            </a:r>
            <a:r>
              <a:rPr lang="bn-BD" sz="3600" dirty="0" smtClean="0">
                <a:solidFill>
                  <a:srgbClr val="005200"/>
                </a:solidFill>
                <a:latin typeface="SolaimanLipi" pitchFamily="65" charset="0"/>
                <a:cs typeface="SolaimanLipi" pitchFamily="65" charset="0"/>
              </a:rPr>
              <a:t>গুলো</a:t>
            </a:r>
            <a:r>
              <a:rPr lang="en-US" sz="3600" dirty="0" smtClean="0">
                <a:solidFill>
                  <a:srgbClr val="005200"/>
                </a:solidFill>
                <a:latin typeface="SolaimanLipi" pitchFamily="65" charset="0"/>
                <a:cs typeface="SolaimanLipi" pitchFamily="65" charset="0"/>
              </a:rPr>
              <a:t> </a:t>
            </a:r>
            <a:r>
              <a:rPr lang="en-US" sz="3600" dirty="0" err="1" smtClean="0">
                <a:solidFill>
                  <a:srgbClr val="005200"/>
                </a:solidFill>
                <a:latin typeface="SolaimanLipi" pitchFamily="65" charset="0"/>
                <a:cs typeface="SolaimanLipi" pitchFamily="65" charset="0"/>
              </a:rPr>
              <a:t>হলো</a:t>
            </a:r>
            <a:r>
              <a:rPr lang="bn-BD" sz="3600" dirty="0" smtClean="0">
                <a:solidFill>
                  <a:srgbClr val="005200"/>
                </a:solidFill>
                <a:latin typeface="SolaimanLipi" pitchFamily="65" charset="0"/>
                <a:cs typeface="SolaimanLipi" pitchFamily="65" charset="0"/>
              </a:rPr>
              <a:t>।</a:t>
            </a:r>
            <a:endParaRPr lang="en-US" sz="3600" dirty="0" smtClean="0">
              <a:solidFill>
                <a:srgbClr val="005200"/>
              </a:solidFill>
              <a:latin typeface="SolaimanLipi" pitchFamily="65" charset="0"/>
              <a:cs typeface="SolaimanLipi" pitchFamily="65" charset="0"/>
            </a:endParaRPr>
          </a:p>
        </p:txBody>
      </p:sp>
      <p:sp>
        <p:nvSpPr>
          <p:cNvPr id="64516" name="AutoShape 4"/>
          <p:cNvSpPr>
            <a:spLocks noChangeArrowheads="1"/>
          </p:cNvSpPr>
          <p:nvPr/>
        </p:nvSpPr>
        <p:spPr bwMode="auto">
          <a:xfrm>
            <a:off x="457200" y="4127500"/>
            <a:ext cx="746125" cy="604838"/>
          </a:xfrm>
          <a:custGeom>
            <a:avLst/>
            <a:gdLst>
              <a:gd name="T0" fmla="*/ 559594 w 21600"/>
              <a:gd name="T1" fmla="*/ 0 h 21600"/>
              <a:gd name="T2" fmla="*/ 0 w 21600"/>
              <a:gd name="T3" fmla="*/ 302419 h 21600"/>
              <a:gd name="T4" fmla="*/ 559594 w 21600"/>
              <a:gd name="T5" fmla="*/ 604838 h 21600"/>
              <a:gd name="T6" fmla="*/ 746125 w 21600"/>
              <a:gd name="T7" fmla="*/ 302419 h 21600"/>
              <a:gd name="T8" fmla="*/ 17694720 60000 65536"/>
              <a:gd name="T9" fmla="*/ 11796480 60000 65536"/>
              <a:gd name="T10" fmla="*/ 5898240 60000 65536"/>
              <a:gd name="T11" fmla="*/ 0 60000 65536"/>
              <a:gd name="T12" fmla="*/ 3375 w 21600"/>
              <a:gd name="T13" fmla="*/ 5400 h 21600"/>
              <a:gd name="T14" fmla="*/ 18900 w 21600"/>
              <a:gd name="T15" fmla="*/ 16200 h 21600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21600" h="21600">
                <a:moveTo>
                  <a:pt x="16200" y="0"/>
                </a:moveTo>
                <a:lnTo>
                  <a:pt x="16200" y="5400"/>
                </a:lnTo>
                <a:lnTo>
                  <a:pt x="3375" y="5400"/>
                </a:lnTo>
                <a:lnTo>
                  <a:pt x="3375" y="16200"/>
                </a:lnTo>
                <a:lnTo>
                  <a:pt x="16200" y="16200"/>
                </a:lnTo>
                <a:lnTo>
                  <a:pt x="16200" y="21600"/>
                </a:lnTo>
                <a:lnTo>
                  <a:pt x="21600" y="10800"/>
                </a:lnTo>
                <a:close/>
              </a:path>
              <a:path w="21600" h="21600">
                <a:moveTo>
                  <a:pt x="1350" y="5400"/>
                </a:moveTo>
                <a:lnTo>
                  <a:pt x="1350" y="16200"/>
                </a:lnTo>
                <a:lnTo>
                  <a:pt x="2700" y="16200"/>
                </a:lnTo>
                <a:lnTo>
                  <a:pt x="2700" y="5400"/>
                </a:lnTo>
                <a:close/>
              </a:path>
              <a:path w="21600" h="21600">
                <a:moveTo>
                  <a:pt x="0" y="5400"/>
                </a:moveTo>
                <a:lnTo>
                  <a:pt x="0" y="16200"/>
                </a:lnTo>
                <a:lnTo>
                  <a:pt x="675" y="16200"/>
                </a:lnTo>
                <a:lnTo>
                  <a:pt x="675" y="5400"/>
                </a:lnTo>
                <a:close/>
              </a:path>
            </a:pathLst>
          </a:custGeom>
          <a:gradFill rotWithShape="1">
            <a:gsLst>
              <a:gs pos="0">
                <a:srgbClr val="717547"/>
              </a:gs>
              <a:gs pos="50000">
                <a:srgbClr val="F5FC9A"/>
              </a:gs>
              <a:gs pos="100000">
                <a:srgbClr val="717547"/>
              </a:gs>
            </a:gsLst>
            <a:lin ang="0" scaled="1"/>
          </a:grad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pPr algn="l"/>
            <a:endParaRPr lang="en-US">
              <a:latin typeface="SolaimanLipi" pitchFamily="65" charset="0"/>
              <a:cs typeface="SolaimanLipi" pitchFamily="65" charset="0"/>
            </a:endParaRPr>
          </a:p>
        </p:txBody>
      </p:sp>
      <p:sp>
        <p:nvSpPr>
          <p:cNvPr id="64517" name="AutoShape 5"/>
          <p:cNvSpPr>
            <a:spLocks noChangeArrowheads="1"/>
          </p:cNvSpPr>
          <p:nvPr/>
        </p:nvSpPr>
        <p:spPr bwMode="auto">
          <a:xfrm>
            <a:off x="457200" y="4879975"/>
            <a:ext cx="746125" cy="604838"/>
          </a:xfrm>
          <a:custGeom>
            <a:avLst/>
            <a:gdLst>
              <a:gd name="T0" fmla="*/ 559594 w 21600"/>
              <a:gd name="T1" fmla="*/ 0 h 21600"/>
              <a:gd name="T2" fmla="*/ 0 w 21600"/>
              <a:gd name="T3" fmla="*/ 302419 h 21600"/>
              <a:gd name="T4" fmla="*/ 559594 w 21600"/>
              <a:gd name="T5" fmla="*/ 604838 h 21600"/>
              <a:gd name="T6" fmla="*/ 746125 w 21600"/>
              <a:gd name="T7" fmla="*/ 302419 h 21600"/>
              <a:gd name="T8" fmla="*/ 17694720 60000 65536"/>
              <a:gd name="T9" fmla="*/ 11796480 60000 65536"/>
              <a:gd name="T10" fmla="*/ 5898240 60000 65536"/>
              <a:gd name="T11" fmla="*/ 0 60000 65536"/>
              <a:gd name="T12" fmla="*/ 3375 w 21600"/>
              <a:gd name="T13" fmla="*/ 5400 h 21600"/>
              <a:gd name="T14" fmla="*/ 18900 w 21600"/>
              <a:gd name="T15" fmla="*/ 16200 h 21600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21600" h="21600">
                <a:moveTo>
                  <a:pt x="16200" y="0"/>
                </a:moveTo>
                <a:lnTo>
                  <a:pt x="16200" y="5400"/>
                </a:lnTo>
                <a:lnTo>
                  <a:pt x="3375" y="5400"/>
                </a:lnTo>
                <a:lnTo>
                  <a:pt x="3375" y="16200"/>
                </a:lnTo>
                <a:lnTo>
                  <a:pt x="16200" y="16200"/>
                </a:lnTo>
                <a:lnTo>
                  <a:pt x="16200" y="21600"/>
                </a:lnTo>
                <a:lnTo>
                  <a:pt x="21600" y="10800"/>
                </a:lnTo>
                <a:close/>
              </a:path>
              <a:path w="21600" h="21600">
                <a:moveTo>
                  <a:pt x="1350" y="5400"/>
                </a:moveTo>
                <a:lnTo>
                  <a:pt x="1350" y="16200"/>
                </a:lnTo>
                <a:lnTo>
                  <a:pt x="2700" y="16200"/>
                </a:lnTo>
                <a:lnTo>
                  <a:pt x="2700" y="5400"/>
                </a:lnTo>
                <a:close/>
              </a:path>
              <a:path w="21600" h="21600">
                <a:moveTo>
                  <a:pt x="0" y="5400"/>
                </a:moveTo>
                <a:lnTo>
                  <a:pt x="0" y="16200"/>
                </a:lnTo>
                <a:lnTo>
                  <a:pt x="675" y="16200"/>
                </a:lnTo>
                <a:lnTo>
                  <a:pt x="675" y="5400"/>
                </a:lnTo>
                <a:close/>
              </a:path>
            </a:pathLst>
          </a:custGeom>
          <a:gradFill rotWithShape="1">
            <a:gsLst>
              <a:gs pos="0">
                <a:srgbClr val="717547"/>
              </a:gs>
              <a:gs pos="50000">
                <a:srgbClr val="F5FC9A"/>
              </a:gs>
              <a:gs pos="100000">
                <a:srgbClr val="717547"/>
              </a:gs>
            </a:gsLst>
            <a:lin ang="0" scaled="1"/>
          </a:grad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pPr algn="l"/>
            <a:endParaRPr lang="en-US">
              <a:latin typeface="SolaimanLipi" pitchFamily="65" charset="0"/>
              <a:cs typeface="SolaimanLipi" pitchFamily="65" charset="0"/>
            </a:endParaRPr>
          </a:p>
        </p:txBody>
      </p:sp>
      <p:sp>
        <p:nvSpPr>
          <p:cNvPr id="64518" name="AutoShape 6"/>
          <p:cNvSpPr>
            <a:spLocks noChangeArrowheads="1"/>
          </p:cNvSpPr>
          <p:nvPr/>
        </p:nvSpPr>
        <p:spPr bwMode="auto">
          <a:xfrm>
            <a:off x="457200" y="5661025"/>
            <a:ext cx="746125" cy="604837"/>
          </a:xfrm>
          <a:custGeom>
            <a:avLst/>
            <a:gdLst>
              <a:gd name="T0" fmla="*/ 559594 w 21600"/>
              <a:gd name="T1" fmla="*/ 0 h 21600"/>
              <a:gd name="T2" fmla="*/ 0 w 21600"/>
              <a:gd name="T3" fmla="*/ 302419 h 21600"/>
              <a:gd name="T4" fmla="*/ 559594 w 21600"/>
              <a:gd name="T5" fmla="*/ 604837 h 21600"/>
              <a:gd name="T6" fmla="*/ 746125 w 21600"/>
              <a:gd name="T7" fmla="*/ 302419 h 21600"/>
              <a:gd name="T8" fmla="*/ 17694720 60000 65536"/>
              <a:gd name="T9" fmla="*/ 11796480 60000 65536"/>
              <a:gd name="T10" fmla="*/ 5898240 60000 65536"/>
              <a:gd name="T11" fmla="*/ 0 60000 65536"/>
              <a:gd name="T12" fmla="*/ 3375 w 21600"/>
              <a:gd name="T13" fmla="*/ 5400 h 21600"/>
              <a:gd name="T14" fmla="*/ 18900 w 21600"/>
              <a:gd name="T15" fmla="*/ 16200 h 21600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21600" h="21600">
                <a:moveTo>
                  <a:pt x="16200" y="0"/>
                </a:moveTo>
                <a:lnTo>
                  <a:pt x="16200" y="5400"/>
                </a:lnTo>
                <a:lnTo>
                  <a:pt x="3375" y="5400"/>
                </a:lnTo>
                <a:lnTo>
                  <a:pt x="3375" y="16200"/>
                </a:lnTo>
                <a:lnTo>
                  <a:pt x="16200" y="16200"/>
                </a:lnTo>
                <a:lnTo>
                  <a:pt x="16200" y="21600"/>
                </a:lnTo>
                <a:lnTo>
                  <a:pt x="21600" y="10800"/>
                </a:lnTo>
                <a:close/>
              </a:path>
              <a:path w="21600" h="21600">
                <a:moveTo>
                  <a:pt x="1350" y="5400"/>
                </a:moveTo>
                <a:lnTo>
                  <a:pt x="1350" y="16200"/>
                </a:lnTo>
                <a:lnTo>
                  <a:pt x="2700" y="16200"/>
                </a:lnTo>
                <a:lnTo>
                  <a:pt x="2700" y="5400"/>
                </a:lnTo>
                <a:close/>
              </a:path>
              <a:path w="21600" h="21600">
                <a:moveTo>
                  <a:pt x="0" y="5400"/>
                </a:moveTo>
                <a:lnTo>
                  <a:pt x="0" y="16200"/>
                </a:lnTo>
                <a:lnTo>
                  <a:pt x="675" y="16200"/>
                </a:lnTo>
                <a:lnTo>
                  <a:pt x="675" y="5400"/>
                </a:lnTo>
                <a:close/>
              </a:path>
            </a:pathLst>
          </a:custGeom>
          <a:gradFill rotWithShape="1">
            <a:gsLst>
              <a:gs pos="0">
                <a:srgbClr val="717547"/>
              </a:gs>
              <a:gs pos="50000">
                <a:srgbClr val="F5FC9A"/>
              </a:gs>
              <a:gs pos="100000">
                <a:srgbClr val="717547"/>
              </a:gs>
            </a:gsLst>
            <a:lin ang="0" scaled="1"/>
          </a:grad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pPr algn="l"/>
            <a:endParaRPr lang="en-US">
              <a:latin typeface="SolaimanLipi" pitchFamily="65" charset="0"/>
              <a:cs typeface="SolaimanLipi" pitchFamily="65" charset="0"/>
            </a:endParaRPr>
          </a:p>
        </p:txBody>
      </p:sp>
      <p:sp>
        <p:nvSpPr>
          <p:cNvPr id="64519" name="Text Box 7"/>
          <p:cNvSpPr txBox="1">
            <a:spLocks noChangeArrowheads="1"/>
          </p:cNvSpPr>
          <p:nvPr/>
        </p:nvSpPr>
        <p:spPr bwMode="auto">
          <a:xfrm>
            <a:off x="1247775" y="4038600"/>
            <a:ext cx="4543425" cy="641350"/>
          </a:xfrm>
          <a:prstGeom prst="rect">
            <a:avLst/>
          </a:prstGeom>
          <a:gradFill rotWithShape="1">
            <a:gsLst>
              <a:gs pos="0">
                <a:srgbClr val="F5FC9A"/>
              </a:gs>
              <a:gs pos="100000">
                <a:srgbClr val="A2A766"/>
              </a:gs>
            </a:gsLst>
            <a:lin ang="5400000" scaled="1"/>
          </a:gradFill>
          <a:ln w="9525">
            <a:noFill/>
            <a:miter lim="800000"/>
            <a:headEnd/>
            <a:tailEnd/>
          </a:ln>
        </p:spPr>
        <p:txBody>
          <a:bodyPr wrap="square" lIns="91418" tIns="45710" rIns="91418" bIns="45710">
            <a:spAutoFit/>
          </a:bodyPr>
          <a:lstStyle/>
          <a:p>
            <a:pPr algn="l">
              <a:spcBef>
                <a:spcPct val="50000"/>
              </a:spcBef>
            </a:pPr>
            <a:r>
              <a:rPr lang="en-US" sz="3600" dirty="0" err="1">
                <a:latin typeface="SolaimanLipi" pitchFamily="65" charset="0"/>
                <a:cs typeface="SolaimanLipi" pitchFamily="65" charset="0"/>
              </a:rPr>
              <a:t>দ্রুতগতি</a:t>
            </a:r>
            <a:r>
              <a:rPr lang="en-US" sz="3600" dirty="0">
                <a:latin typeface="SolaimanLipi" pitchFamily="65" charset="0"/>
                <a:cs typeface="SolaimanLipi" pitchFamily="65" charset="0"/>
              </a:rPr>
              <a:t> (</a:t>
            </a:r>
            <a:r>
              <a:rPr lang="en-US" sz="3600" dirty="0">
                <a:cs typeface="Times New Roman" panose="02020603050405020304" pitchFamily="18" charset="0"/>
              </a:rPr>
              <a:t>High speed) </a:t>
            </a:r>
          </a:p>
        </p:txBody>
      </p:sp>
      <p:sp>
        <p:nvSpPr>
          <p:cNvPr id="64520" name="Text Box 8"/>
          <p:cNvSpPr txBox="1">
            <a:spLocks noChangeArrowheads="1"/>
          </p:cNvSpPr>
          <p:nvPr/>
        </p:nvSpPr>
        <p:spPr bwMode="auto">
          <a:xfrm>
            <a:off x="1247775" y="4845050"/>
            <a:ext cx="4543425" cy="641350"/>
          </a:xfrm>
          <a:prstGeom prst="rect">
            <a:avLst/>
          </a:prstGeom>
          <a:gradFill rotWithShape="1">
            <a:gsLst>
              <a:gs pos="0">
                <a:srgbClr val="F5FC9A"/>
              </a:gs>
              <a:gs pos="100000">
                <a:srgbClr val="A2A766"/>
              </a:gs>
            </a:gsLst>
            <a:lin ang="5400000" scaled="1"/>
          </a:gradFill>
          <a:ln w="9525">
            <a:noFill/>
            <a:miter lim="800000"/>
            <a:headEnd/>
            <a:tailEnd/>
          </a:ln>
        </p:spPr>
        <p:txBody>
          <a:bodyPr wrap="square" lIns="91418" tIns="45710" rIns="91418" bIns="45710">
            <a:spAutoFit/>
          </a:bodyPr>
          <a:lstStyle/>
          <a:p>
            <a:pPr algn="l">
              <a:spcBef>
                <a:spcPct val="50000"/>
              </a:spcBef>
            </a:pPr>
            <a:r>
              <a:rPr lang="en-US" sz="3600" dirty="0" err="1">
                <a:latin typeface="SolaimanLipi" pitchFamily="65" charset="0"/>
                <a:cs typeface="SolaimanLipi" pitchFamily="65" charset="0"/>
              </a:rPr>
              <a:t>নির্ভুলতা</a:t>
            </a:r>
            <a:r>
              <a:rPr lang="en-US" sz="3600" dirty="0">
                <a:latin typeface="SolaimanLipi" pitchFamily="65" charset="0"/>
                <a:cs typeface="SolaimanLipi" pitchFamily="65" charset="0"/>
              </a:rPr>
              <a:t> (</a:t>
            </a:r>
            <a:r>
              <a:rPr lang="en-US" sz="3600" dirty="0">
                <a:cs typeface="Times New Roman" panose="02020603050405020304" pitchFamily="18" charset="0"/>
              </a:rPr>
              <a:t>Correctness) </a:t>
            </a:r>
          </a:p>
        </p:txBody>
      </p:sp>
      <p:sp>
        <p:nvSpPr>
          <p:cNvPr id="64521" name="Text Box 9"/>
          <p:cNvSpPr txBox="1">
            <a:spLocks noChangeArrowheads="1"/>
          </p:cNvSpPr>
          <p:nvPr/>
        </p:nvSpPr>
        <p:spPr bwMode="auto">
          <a:xfrm>
            <a:off x="1247775" y="5683250"/>
            <a:ext cx="4543425" cy="641350"/>
          </a:xfrm>
          <a:prstGeom prst="rect">
            <a:avLst/>
          </a:prstGeom>
          <a:gradFill rotWithShape="1">
            <a:gsLst>
              <a:gs pos="0">
                <a:srgbClr val="F5FC9A"/>
              </a:gs>
              <a:gs pos="100000">
                <a:srgbClr val="A2A766"/>
              </a:gs>
            </a:gsLst>
            <a:lin ang="5400000" scaled="1"/>
          </a:gradFill>
          <a:ln w="9525">
            <a:noFill/>
            <a:miter lim="800000"/>
            <a:headEnd/>
            <a:tailEnd/>
          </a:ln>
        </p:spPr>
        <p:txBody>
          <a:bodyPr wrap="square" lIns="91418" tIns="45710" rIns="91418" bIns="45710">
            <a:spAutoFit/>
          </a:bodyPr>
          <a:lstStyle/>
          <a:p>
            <a:pPr algn="l">
              <a:spcBef>
                <a:spcPct val="50000"/>
              </a:spcBef>
            </a:pPr>
            <a:r>
              <a:rPr lang="en-US" sz="3600" dirty="0" err="1">
                <a:latin typeface="SolaimanLipi" pitchFamily="65" charset="0"/>
                <a:cs typeface="SolaimanLipi" pitchFamily="65" charset="0"/>
              </a:rPr>
              <a:t>সূক্ষ্মতা</a:t>
            </a:r>
            <a:r>
              <a:rPr lang="bn-BD" sz="3600" dirty="0">
                <a:latin typeface="SolaimanLipi" pitchFamily="65" charset="0"/>
                <a:cs typeface="SolaimanLipi" pitchFamily="65" charset="0"/>
              </a:rPr>
              <a:t> </a:t>
            </a:r>
            <a:r>
              <a:rPr lang="en-US" sz="3600" dirty="0">
                <a:latin typeface="SolaimanLipi" pitchFamily="65" charset="0"/>
                <a:cs typeface="SolaimanLipi" pitchFamily="65" charset="0"/>
              </a:rPr>
              <a:t>(</a:t>
            </a:r>
            <a:r>
              <a:rPr lang="en-US" sz="3600" dirty="0">
                <a:cs typeface="Times New Roman" panose="02020603050405020304" pitchFamily="18" charset="0"/>
              </a:rPr>
              <a:t>Accuracy) </a:t>
            </a:r>
          </a:p>
        </p:txBody>
      </p:sp>
      <p:pic>
        <p:nvPicPr>
          <p:cNvPr id="15" name="Picture 14" descr="animated_computer_student_3.gif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6400799" y="3898900"/>
            <a:ext cx="1149927" cy="10541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7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5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7" dur="80"/>
                                        <p:tgtEl>
                                          <p:spTgt spid="64514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8" dur="80"/>
                                        <p:tgtEl>
                                          <p:spTgt spid="64514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9" dur="80"/>
                                        <p:tgtEl>
                                          <p:spTgt spid="64514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840"/>
                            </p:stCondLst>
                            <p:childTnLst>
                              <p:par>
                                <p:cTn id="11" presetID="5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51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Scale>
                                      <p:cBhvr>
                                        <p:cTn id="13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51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from x="250000" y="250000"/>
                                      <p:to x="100000" y="100000"/>
                                    </p:animScale>
                                    <p:animMotion origin="layout" path="M -0.46736 0.92887  C -0.37517 0.88508  -0.02552 0.75279  0.0908 0.66613  C  0.20747 0.57948  0.21649 0.50394  0.23177 0.40825  C 0.24705 0.31256  0.22118 0.15964   0.18264 0.09152  C 0.1441 0.02341  0.03802 0.0  0.0 0.0  " pathEditMode="relative" ptsTypes="">
                                      <p:cBhvr>
                                        <p:cTn id="14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51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6451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5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51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Scale>
                                      <p:cBhvr>
                                        <p:cTn id="20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51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  <p:from x="250000" y="250000"/>
                                      <p:to x="100000" y="100000"/>
                                    </p:animScale>
                                    <p:animMotion origin="layout" path="M -0.46736 0.92887  C -0.37517 0.88508  -0.02552 0.75279  0.0908 0.66613  C  0.20747 0.57948  0.21649 0.50394  0.23177 0.40825  C 0.24705 0.31256  0.22118 0.15964   0.18264 0.09152  C 0.1441 0.02341  0.03802 0.0  0.0 0.0  " pathEditMode="relative" ptsTypes="">
                                      <p:cBhvr>
                                        <p:cTn id="21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51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6451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5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51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Scale>
                                      <p:cBhvr>
                                        <p:cTn id="27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51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  <p:from x="250000" y="250000"/>
                                      <p:to x="100000" y="100000"/>
                                    </p:animScale>
                                    <p:animMotion origin="layout" path="M -0.46736 0.92887  C -0.37517 0.88508  -0.02552 0.75279  0.0908 0.66613  C  0.20747 0.57948  0.21649 0.50394  0.23177 0.40825  C 0.24705 0.31256  0.22118 0.15964   0.18264 0.09152  C 0.1441 0.02341  0.03802 0.0  0.0 0.0  " pathEditMode="relative" ptsTypes="">
                                      <p:cBhvr>
                                        <p:cTn id="28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51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6451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2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5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645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645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36" dur="500"/>
                                        <p:tgtEl>
                                          <p:spTgt spid="645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7" presetID="2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5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9" dur="500" fill="hold"/>
                                        <p:tgtEl>
                                          <p:spTgt spid="645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500" fill="hold"/>
                                        <p:tgtEl>
                                          <p:spTgt spid="645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41" dur="500"/>
                                        <p:tgtEl>
                                          <p:spTgt spid="645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2" fill="hold">
                            <p:stCondLst>
                              <p:cond delay="500"/>
                            </p:stCondLst>
                            <p:childTnLst>
                              <p:par>
                                <p:cTn id="43" presetID="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5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6" fill="hold">
                      <p:stCondLst>
                        <p:cond delay="indefinite"/>
                      </p:stCondLst>
                      <p:childTnLst>
                        <p:par>
                          <p:cTn id="47" fill="hold">
                            <p:stCondLst>
                              <p:cond delay="0"/>
                            </p:stCondLst>
                            <p:childTnLst>
                              <p:par>
                                <p:cTn id="48" presetID="2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5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0" dur="500" fill="hold"/>
                                        <p:tgtEl>
                                          <p:spTgt spid="645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500" fill="hold"/>
                                        <p:tgtEl>
                                          <p:spTgt spid="645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52" dur="500"/>
                                        <p:tgtEl>
                                          <p:spTgt spid="645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3" presetID="2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5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5" dur="500" fill="hold"/>
                                        <p:tgtEl>
                                          <p:spTgt spid="645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6" dur="500" fill="hold"/>
                                        <p:tgtEl>
                                          <p:spTgt spid="645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57" dur="500"/>
                                        <p:tgtEl>
                                          <p:spTgt spid="645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8" fill="hold">
                            <p:stCondLst>
                              <p:cond delay="500"/>
                            </p:stCondLst>
                            <p:childTnLst>
                              <p:par>
                                <p:cTn id="59" presetID="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61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2" fill="hold">
                      <p:stCondLst>
                        <p:cond delay="indefinite"/>
                      </p:stCondLst>
                      <p:childTnLst>
                        <p:par>
                          <p:cTn id="63" fill="hold">
                            <p:stCondLst>
                              <p:cond delay="0"/>
                            </p:stCondLst>
                            <p:childTnLst>
                              <p:par>
                                <p:cTn id="64" presetID="2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5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6" dur="500" fill="hold"/>
                                        <p:tgtEl>
                                          <p:spTgt spid="645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7" dur="500" fill="hold"/>
                                        <p:tgtEl>
                                          <p:spTgt spid="645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68" dur="500"/>
                                        <p:tgtEl>
                                          <p:spTgt spid="645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9" presetID="2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5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1" dur="500" fill="hold"/>
                                        <p:tgtEl>
                                          <p:spTgt spid="645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2" dur="500" fill="hold"/>
                                        <p:tgtEl>
                                          <p:spTgt spid="645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73" dur="500"/>
                                        <p:tgtEl>
                                          <p:spTgt spid="645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4" fill="hold">
                            <p:stCondLst>
                              <p:cond delay="500"/>
                            </p:stCondLst>
                            <p:childTnLst>
                              <p:par>
                                <p:cTn id="75" presetID="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4514" grpId="0"/>
      <p:bldP spid="64516" grpId="0" animBg="1"/>
      <p:bldP spid="64517" grpId="0" animBg="1"/>
      <p:bldP spid="64518" grpId="0" animBg="1"/>
      <p:bldP spid="64519" grpId="0" animBg="1"/>
      <p:bldP spid="64520" grpId="0" animBg="1"/>
      <p:bldP spid="64521" grpId="0" animBg="1"/>
    </p:bld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591" name="AutoShape 7"/>
          <p:cNvSpPr>
            <a:spLocks noChangeArrowheads="1"/>
          </p:cNvSpPr>
          <p:nvPr/>
        </p:nvSpPr>
        <p:spPr bwMode="auto">
          <a:xfrm>
            <a:off x="461962" y="1019628"/>
            <a:ext cx="652916" cy="698500"/>
          </a:xfrm>
          <a:custGeom>
            <a:avLst/>
            <a:gdLst>
              <a:gd name="T0" fmla="*/ 582216 w 21600"/>
              <a:gd name="T1" fmla="*/ 0 h 21600"/>
              <a:gd name="T2" fmla="*/ 0 w 21600"/>
              <a:gd name="T3" fmla="*/ 349250 h 21600"/>
              <a:gd name="T4" fmla="*/ 582216 w 21600"/>
              <a:gd name="T5" fmla="*/ 698500 h 21600"/>
              <a:gd name="T6" fmla="*/ 776288 w 21600"/>
              <a:gd name="T7" fmla="*/ 349250 h 21600"/>
              <a:gd name="T8" fmla="*/ 17694720 60000 65536"/>
              <a:gd name="T9" fmla="*/ 11796480 60000 65536"/>
              <a:gd name="T10" fmla="*/ 5898240 60000 65536"/>
              <a:gd name="T11" fmla="*/ 0 60000 65536"/>
              <a:gd name="T12" fmla="*/ 3375 w 21600"/>
              <a:gd name="T13" fmla="*/ 5400 h 21600"/>
              <a:gd name="T14" fmla="*/ 18900 w 21600"/>
              <a:gd name="T15" fmla="*/ 16200 h 21600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21600" h="21600">
                <a:moveTo>
                  <a:pt x="16200" y="0"/>
                </a:moveTo>
                <a:lnTo>
                  <a:pt x="16200" y="5400"/>
                </a:lnTo>
                <a:lnTo>
                  <a:pt x="3375" y="5400"/>
                </a:lnTo>
                <a:lnTo>
                  <a:pt x="3375" y="16200"/>
                </a:lnTo>
                <a:lnTo>
                  <a:pt x="16200" y="16200"/>
                </a:lnTo>
                <a:lnTo>
                  <a:pt x="16200" y="21600"/>
                </a:lnTo>
                <a:lnTo>
                  <a:pt x="21600" y="10800"/>
                </a:lnTo>
                <a:close/>
              </a:path>
              <a:path w="21600" h="21600">
                <a:moveTo>
                  <a:pt x="1350" y="5400"/>
                </a:moveTo>
                <a:lnTo>
                  <a:pt x="1350" y="16200"/>
                </a:lnTo>
                <a:lnTo>
                  <a:pt x="2700" y="16200"/>
                </a:lnTo>
                <a:lnTo>
                  <a:pt x="2700" y="5400"/>
                </a:lnTo>
                <a:close/>
              </a:path>
              <a:path w="21600" h="21600">
                <a:moveTo>
                  <a:pt x="0" y="5400"/>
                </a:moveTo>
                <a:lnTo>
                  <a:pt x="0" y="16200"/>
                </a:lnTo>
                <a:lnTo>
                  <a:pt x="675" y="16200"/>
                </a:lnTo>
                <a:lnTo>
                  <a:pt x="675" y="5400"/>
                </a:lnTo>
                <a:close/>
              </a:path>
            </a:pathLst>
          </a:custGeom>
          <a:gradFill rotWithShape="1">
            <a:gsLst>
              <a:gs pos="0">
                <a:srgbClr val="717547"/>
              </a:gs>
              <a:gs pos="50000">
                <a:srgbClr val="F5FC9A"/>
              </a:gs>
              <a:gs pos="100000">
                <a:srgbClr val="717547"/>
              </a:gs>
            </a:gsLst>
            <a:lin ang="0" scaled="1"/>
          </a:grad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pPr algn="l"/>
            <a:endParaRPr lang="en-US">
              <a:latin typeface="SolaimanLipi" pitchFamily="65" charset="0"/>
              <a:cs typeface="SolaimanLipi" pitchFamily="65" charset="0"/>
            </a:endParaRPr>
          </a:p>
        </p:txBody>
      </p:sp>
      <p:sp>
        <p:nvSpPr>
          <p:cNvPr id="67592" name="AutoShape 8"/>
          <p:cNvSpPr>
            <a:spLocks noChangeArrowheads="1"/>
          </p:cNvSpPr>
          <p:nvPr/>
        </p:nvSpPr>
        <p:spPr bwMode="auto">
          <a:xfrm>
            <a:off x="461962" y="1794558"/>
            <a:ext cx="652916" cy="698500"/>
          </a:xfrm>
          <a:custGeom>
            <a:avLst/>
            <a:gdLst>
              <a:gd name="T0" fmla="*/ 582216 w 21600"/>
              <a:gd name="T1" fmla="*/ 0 h 21600"/>
              <a:gd name="T2" fmla="*/ 0 w 21600"/>
              <a:gd name="T3" fmla="*/ 349250 h 21600"/>
              <a:gd name="T4" fmla="*/ 582216 w 21600"/>
              <a:gd name="T5" fmla="*/ 698500 h 21600"/>
              <a:gd name="T6" fmla="*/ 776288 w 21600"/>
              <a:gd name="T7" fmla="*/ 349250 h 21600"/>
              <a:gd name="T8" fmla="*/ 17694720 60000 65536"/>
              <a:gd name="T9" fmla="*/ 11796480 60000 65536"/>
              <a:gd name="T10" fmla="*/ 5898240 60000 65536"/>
              <a:gd name="T11" fmla="*/ 0 60000 65536"/>
              <a:gd name="T12" fmla="*/ 3375 w 21600"/>
              <a:gd name="T13" fmla="*/ 5400 h 21600"/>
              <a:gd name="T14" fmla="*/ 18900 w 21600"/>
              <a:gd name="T15" fmla="*/ 16200 h 21600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21600" h="21600">
                <a:moveTo>
                  <a:pt x="16200" y="0"/>
                </a:moveTo>
                <a:lnTo>
                  <a:pt x="16200" y="5400"/>
                </a:lnTo>
                <a:lnTo>
                  <a:pt x="3375" y="5400"/>
                </a:lnTo>
                <a:lnTo>
                  <a:pt x="3375" y="16200"/>
                </a:lnTo>
                <a:lnTo>
                  <a:pt x="16200" y="16200"/>
                </a:lnTo>
                <a:lnTo>
                  <a:pt x="16200" y="21600"/>
                </a:lnTo>
                <a:lnTo>
                  <a:pt x="21600" y="10800"/>
                </a:lnTo>
                <a:close/>
              </a:path>
              <a:path w="21600" h="21600">
                <a:moveTo>
                  <a:pt x="1350" y="5400"/>
                </a:moveTo>
                <a:lnTo>
                  <a:pt x="1350" y="16200"/>
                </a:lnTo>
                <a:lnTo>
                  <a:pt x="2700" y="16200"/>
                </a:lnTo>
                <a:lnTo>
                  <a:pt x="2700" y="5400"/>
                </a:lnTo>
                <a:close/>
              </a:path>
              <a:path w="21600" h="21600">
                <a:moveTo>
                  <a:pt x="0" y="5400"/>
                </a:moveTo>
                <a:lnTo>
                  <a:pt x="0" y="16200"/>
                </a:lnTo>
                <a:lnTo>
                  <a:pt x="675" y="16200"/>
                </a:lnTo>
                <a:lnTo>
                  <a:pt x="675" y="5400"/>
                </a:lnTo>
                <a:close/>
              </a:path>
            </a:pathLst>
          </a:custGeom>
          <a:gradFill rotWithShape="1">
            <a:gsLst>
              <a:gs pos="0">
                <a:srgbClr val="717547"/>
              </a:gs>
              <a:gs pos="50000">
                <a:srgbClr val="F5FC9A"/>
              </a:gs>
              <a:gs pos="100000">
                <a:srgbClr val="717547"/>
              </a:gs>
            </a:gsLst>
            <a:lin ang="0" scaled="1"/>
          </a:grad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pPr algn="l"/>
            <a:endParaRPr lang="en-US">
              <a:latin typeface="SolaimanLipi" pitchFamily="65" charset="0"/>
              <a:cs typeface="SolaimanLipi" pitchFamily="65" charset="0"/>
            </a:endParaRPr>
          </a:p>
        </p:txBody>
      </p:sp>
      <p:sp>
        <p:nvSpPr>
          <p:cNvPr id="67593" name="AutoShape 9"/>
          <p:cNvSpPr>
            <a:spLocks noChangeArrowheads="1"/>
          </p:cNvSpPr>
          <p:nvPr/>
        </p:nvSpPr>
        <p:spPr bwMode="auto">
          <a:xfrm>
            <a:off x="461962" y="2581730"/>
            <a:ext cx="652916" cy="698500"/>
          </a:xfrm>
          <a:custGeom>
            <a:avLst/>
            <a:gdLst>
              <a:gd name="T0" fmla="*/ 582216 w 21600"/>
              <a:gd name="T1" fmla="*/ 0 h 21600"/>
              <a:gd name="T2" fmla="*/ 0 w 21600"/>
              <a:gd name="T3" fmla="*/ 349250 h 21600"/>
              <a:gd name="T4" fmla="*/ 582216 w 21600"/>
              <a:gd name="T5" fmla="*/ 698500 h 21600"/>
              <a:gd name="T6" fmla="*/ 776288 w 21600"/>
              <a:gd name="T7" fmla="*/ 349250 h 21600"/>
              <a:gd name="T8" fmla="*/ 17694720 60000 65536"/>
              <a:gd name="T9" fmla="*/ 11796480 60000 65536"/>
              <a:gd name="T10" fmla="*/ 5898240 60000 65536"/>
              <a:gd name="T11" fmla="*/ 0 60000 65536"/>
              <a:gd name="T12" fmla="*/ 3375 w 21600"/>
              <a:gd name="T13" fmla="*/ 5400 h 21600"/>
              <a:gd name="T14" fmla="*/ 18900 w 21600"/>
              <a:gd name="T15" fmla="*/ 16200 h 21600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21600" h="21600">
                <a:moveTo>
                  <a:pt x="16200" y="0"/>
                </a:moveTo>
                <a:lnTo>
                  <a:pt x="16200" y="5400"/>
                </a:lnTo>
                <a:lnTo>
                  <a:pt x="3375" y="5400"/>
                </a:lnTo>
                <a:lnTo>
                  <a:pt x="3375" y="16200"/>
                </a:lnTo>
                <a:lnTo>
                  <a:pt x="16200" y="16200"/>
                </a:lnTo>
                <a:lnTo>
                  <a:pt x="16200" y="21600"/>
                </a:lnTo>
                <a:lnTo>
                  <a:pt x="21600" y="10800"/>
                </a:lnTo>
                <a:close/>
              </a:path>
              <a:path w="21600" h="21600">
                <a:moveTo>
                  <a:pt x="1350" y="5400"/>
                </a:moveTo>
                <a:lnTo>
                  <a:pt x="1350" y="16200"/>
                </a:lnTo>
                <a:lnTo>
                  <a:pt x="2700" y="16200"/>
                </a:lnTo>
                <a:lnTo>
                  <a:pt x="2700" y="5400"/>
                </a:lnTo>
                <a:close/>
              </a:path>
              <a:path w="21600" h="21600">
                <a:moveTo>
                  <a:pt x="0" y="5400"/>
                </a:moveTo>
                <a:lnTo>
                  <a:pt x="0" y="16200"/>
                </a:lnTo>
                <a:lnTo>
                  <a:pt x="675" y="16200"/>
                </a:lnTo>
                <a:lnTo>
                  <a:pt x="675" y="5400"/>
                </a:lnTo>
                <a:close/>
              </a:path>
            </a:pathLst>
          </a:custGeom>
          <a:gradFill rotWithShape="1">
            <a:gsLst>
              <a:gs pos="0">
                <a:srgbClr val="717547"/>
              </a:gs>
              <a:gs pos="50000">
                <a:srgbClr val="F5FC9A"/>
              </a:gs>
              <a:gs pos="100000">
                <a:srgbClr val="717547"/>
              </a:gs>
            </a:gsLst>
            <a:lin ang="0" scaled="1"/>
          </a:grad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pPr algn="l"/>
            <a:endParaRPr lang="en-US">
              <a:latin typeface="SolaimanLipi" pitchFamily="65" charset="0"/>
              <a:cs typeface="SolaimanLipi" pitchFamily="65" charset="0"/>
            </a:endParaRPr>
          </a:p>
        </p:txBody>
      </p:sp>
      <p:sp>
        <p:nvSpPr>
          <p:cNvPr id="67594" name="AutoShape 10"/>
          <p:cNvSpPr>
            <a:spLocks noChangeArrowheads="1"/>
          </p:cNvSpPr>
          <p:nvPr/>
        </p:nvSpPr>
        <p:spPr bwMode="auto">
          <a:xfrm>
            <a:off x="461962" y="3383189"/>
            <a:ext cx="652916" cy="698500"/>
          </a:xfrm>
          <a:custGeom>
            <a:avLst/>
            <a:gdLst>
              <a:gd name="T0" fmla="*/ 582216 w 21600"/>
              <a:gd name="T1" fmla="*/ 0 h 21600"/>
              <a:gd name="T2" fmla="*/ 0 w 21600"/>
              <a:gd name="T3" fmla="*/ 349250 h 21600"/>
              <a:gd name="T4" fmla="*/ 582216 w 21600"/>
              <a:gd name="T5" fmla="*/ 698500 h 21600"/>
              <a:gd name="T6" fmla="*/ 776288 w 21600"/>
              <a:gd name="T7" fmla="*/ 349250 h 21600"/>
              <a:gd name="T8" fmla="*/ 17694720 60000 65536"/>
              <a:gd name="T9" fmla="*/ 11796480 60000 65536"/>
              <a:gd name="T10" fmla="*/ 5898240 60000 65536"/>
              <a:gd name="T11" fmla="*/ 0 60000 65536"/>
              <a:gd name="T12" fmla="*/ 3375 w 21600"/>
              <a:gd name="T13" fmla="*/ 5400 h 21600"/>
              <a:gd name="T14" fmla="*/ 18900 w 21600"/>
              <a:gd name="T15" fmla="*/ 16200 h 21600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21600" h="21600">
                <a:moveTo>
                  <a:pt x="16200" y="0"/>
                </a:moveTo>
                <a:lnTo>
                  <a:pt x="16200" y="5400"/>
                </a:lnTo>
                <a:lnTo>
                  <a:pt x="3375" y="5400"/>
                </a:lnTo>
                <a:lnTo>
                  <a:pt x="3375" y="16200"/>
                </a:lnTo>
                <a:lnTo>
                  <a:pt x="16200" y="16200"/>
                </a:lnTo>
                <a:lnTo>
                  <a:pt x="16200" y="21600"/>
                </a:lnTo>
                <a:lnTo>
                  <a:pt x="21600" y="10800"/>
                </a:lnTo>
                <a:close/>
              </a:path>
              <a:path w="21600" h="21600">
                <a:moveTo>
                  <a:pt x="1350" y="5400"/>
                </a:moveTo>
                <a:lnTo>
                  <a:pt x="1350" y="16200"/>
                </a:lnTo>
                <a:lnTo>
                  <a:pt x="2700" y="16200"/>
                </a:lnTo>
                <a:lnTo>
                  <a:pt x="2700" y="5400"/>
                </a:lnTo>
                <a:close/>
              </a:path>
              <a:path w="21600" h="21600">
                <a:moveTo>
                  <a:pt x="0" y="5400"/>
                </a:moveTo>
                <a:lnTo>
                  <a:pt x="0" y="16200"/>
                </a:lnTo>
                <a:lnTo>
                  <a:pt x="675" y="16200"/>
                </a:lnTo>
                <a:lnTo>
                  <a:pt x="675" y="5400"/>
                </a:lnTo>
                <a:close/>
              </a:path>
            </a:pathLst>
          </a:custGeom>
          <a:gradFill rotWithShape="1">
            <a:gsLst>
              <a:gs pos="0">
                <a:srgbClr val="717547"/>
              </a:gs>
              <a:gs pos="50000">
                <a:srgbClr val="F5FC9A"/>
              </a:gs>
              <a:gs pos="100000">
                <a:srgbClr val="717547"/>
              </a:gs>
            </a:gsLst>
            <a:lin ang="0" scaled="1"/>
          </a:grad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pPr algn="l"/>
            <a:endParaRPr lang="en-US">
              <a:latin typeface="SolaimanLipi" pitchFamily="65" charset="0"/>
              <a:cs typeface="SolaimanLipi" pitchFamily="65" charset="0"/>
            </a:endParaRPr>
          </a:p>
        </p:txBody>
      </p:sp>
      <p:sp>
        <p:nvSpPr>
          <p:cNvPr id="67598" name="Text Box 14"/>
          <p:cNvSpPr txBox="1">
            <a:spLocks noChangeArrowheads="1"/>
          </p:cNvSpPr>
          <p:nvPr/>
        </p:nvSpPr>
        <p:spPr bwMode="auto">
          <a:xfrm>
            <a:off x="1262063" y="1041853"/>
            <a:ext cx="5519738" cy="641350"/>
          </a:xfrm>
          <a:prstGeom prst="rect">
            <a:avLst/>
          </a:prstGeom>
          <a:gradFill rotWithShape="1">
            <a:gsLst>
              <a:gs pos="0">
                <a:srgbClr val="F5FC9A"/>
              </a:gs>
              <a:gs pos="100000">
                <a:srgbClr val="A2A766"/>
              </a:gs>
            </a:gsLst>
            <a:lin ang="5400000" scaled="1"/>
          </a:gradFill>
          <a:ln w="9525">
            <a:noFill/>
            <a:miter lim="800000"/>
            <a:headEnd/>
            <a:tailEnd/>
          </a:ln>
        </p:spPr>
        <p:txBody>
          <a:bodyPr wrap="square" lIns="91418" tIns="45710" rIns="91418" bIns="45710">
            <a:spAutoFit/>
          </a:bodyPr>
          <a:lstStyle/>
          <a:p>
            <a:pPr algn="l">
              <a:spcBef>
                <a:spcPct val="50000"/>
              </a:spcBef>
            </a:pPr>
            <a:r>
              <a:rPr lang="en-US" sz="3600" dirty="0" err="1">
                <a:latin typeface="SolaimanLipi" pitchFamily="65" charset="0"/>
                <a:cs typeface="SolaimanLipi" pitchFamily="65" charset="0"/>
              </a:rPr>
              <a:t>বিশ্বাসযোগ্যতা</a:t>
            </a:r>
            <a:r>
              <a:rPr lang="en-US" sz="3600" dirty="0">
                <a:latin typeface="SolaimanLipi" pitchFamily="65" charset="0"/>
                <a:cs typeface="SolaimanLipi" pitchFamily="65" charset="0"/>
              </a:rPr>
              <a:t> (</a:t>
            </a:r>
            <a:r>
              <a:rPr lang="en-US" sz="3600" dirty="0">
                <a:cs typeface="Times New Roman" panose="02020603050405020304" pitchFamily="18" charset="0"/>
              </a:rPr>
              <a:t>Reliability) </a:t>
            </a:r>
          </a:p>
        </p:txBody>
      </p:sp>
      <p:sp>
        <p:nvSpPr>
          <p:cNvPr id="67599" name="Text Box 15"/>
          <p:cNvSpPr txBox="1">
            <a:spLocks noChangeArrowheads="1"/>
          </p:cNvSpPr>
          <p:nvPr/>
        </p:nvSpPr>
        <p:spPr bwMode="auto">
          <a:xfrm>
            <a:off x="1262063" y="1829483"/>
            <a:ext cx="5519738" cy="641350"/>
          </a:xfrm>
          <a:prstGeom prst="rect">
            <a:avLst/>
          </a:prstGeom>
          <a:gradFill rotWithShape="1">
            <a:gsLst>
              <a:gs pos="0">
                <a:srgbClr val="F5FC9A"/>
              </a:gs>
              <a:gs pos="100000">
                <a:srgbClr val="A2A766"/>
              </a:gs>
            </a:gsLst>
            <a:lin ang="5400000" scaled="1"/>
          </a:gradFill>
          <a:ln w="9525">
            <a:noFill/>
            <a:miter lim="800000"/>
            <a:headEnd/>
            <a:tailEnd/>
          </a:ln>
        </p:spPr>
        <p:txBody>
          <a:bodyPr wrap="square" lIns="91418" tIns="45710" rIns="91418" bIns="45710">
            <a:spAutoFit/>
          </a:bodyPr>
          <a:lstStyle/>
          <a:p>
            <a:pPr algn="l">
              <a:spcBef>
                <a:spcPct val="50000"/>
              </a:spcBef>
            </a:pPr>
            <a:r>
              <a:rPr lang="en-US" sz="3600" dirty="0" err="1">
                <a:latin typeface="SolaimanLipi" pitchFamily="65" charset="0"/>
                <a:cs typeface="SolaimanLipi" pitchFamily="65" charset="0"/>
              </a:rPr>
              <a:t>ক্লান্তিহীনতা</a:t>
            </a:r>
            <a:r>
              <a:rPr lang="en-US" sz="3600" dirty="0">
                <a:latin typeface="SolaimanLipi" pitchFamily="65" charset="0"/>
                <a:cs typeface="SolaimanLipi" pitchFamily="65" charset="0"/>
              </a:rPr>
              <a:t> (</a:t>
            </a:r>
            <a:r>
              <a:rPr lang="en-US" sz="3600" dirty="0">
                <a:cs typeface="Times New Roman" panose="02020603050405020304" pitchFamily="18" charset="0"/>
              </a:rPr>
              <a:t>Diligence) </a:t>
            </a:r>
          </a:p>
        </p:txBody>
      </p:sp>
      <p:sp>
        <p:nvSpPr>
          <p:cNvPr id="67600" name="Text Box 16"/>
          <p:cNvSpPr txBox="1">
            <a:spLocks noChangeArrowheads="1"/>
          </p:cNvSpPr>
          <p:nvPr/>
        </p:nvSpPr>
        <p:spPr bwMode="auto">
          <a:xfrm>
            <a:off x="1262063" y="2634117"/>
            <a:ext cx="5519738" cy="641350"/>
          </a:xfrm>
          <a:prstGeom prst="rect">
            <a:avLst/>
          </a:prstGeom>
          <a:gradFill rotWithShape="1">
            <a:gsLst>
              <a:gs pos="0">
                <a:srgbClr val="F5FC9A"/>
              </a:gs>
              <a:gs pos="100000">
                <a:srgbClr val="A2A766"/>
              </a:gs>
            </a:gsLst>
            <a:lin ang="5400000" scaled="1"/>
          </a:gradFill>
          <a:ln w="9525">
            <a:noFill/>
            <a:miter lim="800000"/>
            <a:headEnd/>
            <a:tailEnd/>
          </a:ln>
        </p:spPr>
        <p:txBody>
          <a:bodyPr wrap="square" lIns="91418" tIns="45710" rIns="91418" bIns="45710">
            <a:spAutoFit/>
          </a:bodyPr>
          <a:lstStyle/>
          <a:p>
            <a:pPr algn="l">
              <a:spcBef>
                <a:spcPct val="50000"/>
              </a:spcBef>
            </a:pPr>
            <a:r>
              <a:rPr lang="en-US" sz="3600" dirty="0" err="1" smtClean="0">
                <a:latin typeface="SolaimanLipi" pitchFamily="65" charset="0"/>
                <a:cs typeface="SolaimanLipi" pitchFamily="65" charset="0"/>
              </a:rPr>
              <a:t>স্মৃতি</a:t>
            </a:r>
            <a:r>
              <a:rPr lang="bn-BD" sz="3600" dirty="0" smtClean="0">
                <a:latin typeface="SolaimanLipi" pitchFamily="65" charset="0"/>
                <a:cs typeface="SolaimanLipi" pitchFamily="65" charset="0"/>
              </a:rPr>
              <a:t>ভান্ডার</a:t>
            </a:r>
            <a:r>
              <a:rPr lang="en-US" sz="3600" dirty="0" smtClean="0">
                <a:latin typeface="SolaimanLipi" pitchFamily="65" charset="0"/>
                <a:cs typeface="SolaimanLipi" pitchFamily="65" charset="0"/>
              </a:rPr>
              <a:t> </a:t>
            </a:r>
            <a:r>
              <a:rPr lang="en-US" sz="3600" dirty="0">
                <a:latin typeface="SolaimanLipi" pitchFamily="65" charset="0"/>
                <a:cs typeface="SolaimanLipi" pitchFamily="65" charset="0"/>
              </a:rPr>
              <a:t>(</a:t>
            </a:r>
            <a:r>
              <a:rPr lang="en-US" sz="3600" dirty="0">
                <a:cs typeface="Times New Roman" panose="02020603050405020304" pitchFamily="18" charset="0"/>
              </a:rPr>
              <a:t>Memory) </a:t>
            </a:r>
          </a:p>
        </p:txBody>
      </p:sp>
      <p:sp>
        <p:nvSpPr>
          <p:cNvPr id="67601" name="Text Box 17"/>
          <p:cNvSpPr txBox="1">
            <a:spLocks noChangeArrowheads="1"/>
          </p:cNvSpPr>
          <p:nvPr/>
        </p:nvSpPr>
        <p:spPr bwMode="auto">
          <a:xfrm>
            <a:off x="1262063" y="3437164"/>
            <a:ext cx="5519738" cy="641350"/>
          </a:xfrm>
          <a:prstGeom prst="rect">
            <a:avLst/>
          </a:prstGeom>
          <a:gradFill rotWithShape="1">
            <a:gsLst>
              <a:gs pos="0">
                <a:srgbClr val="F5FC9A"/>
              </a:gs>
              <a:gs pos="100000">
                <a:srgbClr val="A2A766"/>
              </a:gs>
            </a:gsLst>
            <a:lin ang="5400000" scaled="1"/>
          </a:gradFill>
          <a:ln w="9525">
            <a:noFill/>
            <a:miter lim="800000"/>
            <a:headEnd/>
            <a:tailEnd/>
          </a:ln>
        </p:spPr>
        <p:txBody>
          <a:bodyPr wrap="square" lIns="91418" tIns="45710" rIns="91418" bIns="45710">
            <a:spAutoFit/>
          </a:bodyPr>
          <a:lstStyle/>
          <a:p>
            <a:pPr algn="l">
              <a:spcBef>
                <a:spcPct val="50000"/>
              </a:spcBef>
            </a:pPr>
            <a:r>
              <a:rPr lang="en-US" sz="3600" dirty="0" err="1">
                <a:latin typeface="SolaimanLipi" pitchFamily="65" charset="0"/>
                <a:cs typeface="SolaimanLipi" pitchFamily="65" charset="0"/>
              </a:rPr>
              <a:t>স্বয়ংক্রিয়তা</a:t>
            </a:r>
            <a:r>
              <a:rPr lang="bn-BD" sz="3600" dirty="0">
                <a:latin typeface="SolaimanLipi" pitchFamily="65" charset="0"/>
                <a:cs typeface="SolaimanLipi" pitchFamily="65" charset="0"/>
              </a:rPr>
              <a:t> </a:t>
            </a:r>
            <a:r>
              <a:rPr lang="en-US" sz="3600" dirty="0">
                <a:latin typeface="SolaimanLipi" pitchFamily="65" charset="0"/>
                <a:cs typeface="SolaimanLipi" pitchFamily="65" charset="0"/>
              </a:rPr>
              <a:t>(</a:t>
            </a:r>
            <a:r>
              <a:rPr lang="en-US" sz="3600" dirty="0">
                <a:cs typeface="Times New Roman" panose="02020603050405020304" pitchFamily="18" charset="0"/>
              </a:rPr>
              <a:t>Automation)</a:t>
            </a:r>
          </a:p>
        </p:txBody>
      </p:sp>
      <p:sp>
        <p:nvSpPr>
          <p:cNvPr id="67602" name="AutoShape 18"/>
          <p:cNvSpPr>
            <a:spLocks noChangeArrowheads="1"/>
          </p:cNvSpPr>
          <p:nvPr/>
        </p:nvSpPr>
        <p:spPr bwMode="auto">
          <a:xfrm>
            <a:off x="461962" y="4171040"/>
            <a:ext cx="652916" cy="698500"/>
          </a:xfrm>
          <a:custGeom>
            <a:avLst/>
            <a:gdLst>
              <a:gd name="T0" fmla="*/ 582216 w 21600"/>
              <a:gd name="T1" fmla="*/ 0 h 21600"/>
              <a:gd name="T2" fmla="*/ 0 w 21600"/>
              <a:gd name="T3" fmla="*/ 349250 h 21600"/>
              <a:gd name="T4" fmla="*/ 582216 w 21600"/>
              <a:gd name="T5" fmla="*/ 698500 h 21600"/>
              <a:gd name="T6" fmla="*/ 776288 w 21600"/>
              <a:gd name="T7" fmla="*/ 349250 h 21600"/>
              <a:gd name="T8" fmla="*/ 17694720 60000 65536"/>
              <a:gd name="T9" fmla="*/ 11796480 60000 65536"/>
              <a:gd name="T10" fmla="*/ 5898240 60000 65536"/>
              <a:gd name="T11" fmla="*/ 0 60000 65536"/>
              <a:gd name="T12" fmla="*/ 3375 w 21600"/>
              <a:gd name="T13" fmla="*/ 5400 h 21600"/>
              <a:gd name="T14" fmla="*/ 18900 w 21600"/>
              <a:gd name="T15" fmla="*/ 16200 h 21600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21600" h="21600">
                <a:moveTo>
                  <a:pt x="16200" y="0"/>
                </a:moveTo>
                <a:lnTo>
                  <a:pt x="16200" y="5400"/>
                </a:lnTo>
                <a:lnTo>
                  <a:pt x="3375" y="5400"/>
                </a:lnTo>
                <a:lnTo>
                  <a:pt x="3375" y="16200"/>
                </a:lnTo>
                <a:lnTo>
                  <a:pt x="16200" y="16200"/>
                </a:lnTo>
                <a:lnTo>
                  <a:pt x="16200" y="21600"/>
                </a:lnTo>
                <a:lnTo>
                  <a:pt x="21600" y="10800"/>
                </a:lnTo>
                <a:close/>
              </a:path>
              <a:path w="21600" h="21600">
                <a:moveTo>
                  <a:pt x="1350" y="5400"/>
                </a:moveTo>
                <a:lnTo>
                  <a:pt x="1350" y="16200"/>
                </a:lnTo>
                <a:lnTo>
                  <a:pt x="2700" y="16200"/>
                </a:lnTo>
                <a:lnTo>
                  <a:pt x="2700" y="5400"/>
                </a:lnTo>
                <a:close/>
              </a:path>
              <a:path w="21600" h="21600">
                <a:moveTo>
                  <a:pt x="0" y="5400"/>
                </a:moveTo>
                <a:lnTo>
                  <a:pt x="0" y="16200"/>
                </a:lnTo>
                <a:lnTo>
                  <a:pt x="675" y="16200"/>
                </a:lnTo>
                <a:lnTo>
                  <a:pt x="675" y="5400"/>
                </a:lnTo>
                <a:close/>
              </a:path>
            </a:pathLst>
          </a:custGeom>
          <a:gradFill rotWithShape="1">
            <a:gsLst>
              <a:gs pos="0">
                <a:srgbClr val="717547"/>
              </a:gs>
              <a:gs pos="50000">
                <a:srgbClr val="F5FC9A"/>
              </a:gs>
              <a:gs pos="100000">
                <a:srgbClr val="717547"/>
              </a:gs>
            </a:gsLst>
            <a:lin ang="0" scaled="1"/>
          </a:grad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pPr algn="l"/>
            <a:endParaRPr lang="en-US">
              <a:latin typeface="SolaimanLipi" pitchFamily="65" charset="0"/>
              <a:cs typeface="SolaimanLipi" pitchFamily="65" charset="0"/>
            </a:endParaRPr>
          </a:p>
        </p:txBody>
      </p:sp>
      <p:sp>
        <p:nvSpPr>
          <p:cNvPr id="67603" name="Text Box 19"/>
          <p:cNvSpPr txBox="1">
            <a:spLocks noChangeArrowheads="1"/>
          </p:cNvSpPr>
          <p:nvPr/>
        </p:nvSpPr>
        <p:spPr bwMode="auto">
          <a:xfrm>
            <a:off x="1262063" y="4202790"/>
            <a:ext cx="5519738" cy="625475"/>
          </a:xfrm>
          <a:prstGeom prst="rect">
            <a:avLst/>
          </a:prstGeom>
          <a:gradFill rotWithShape="1">
            <a:gsLst>
              <a:gs pos="0">
                <a:srgbClr val="F5FC9A"/>
              </a:gs>
              <a:gs pos="100000">
                <a:srgbClr val="A2A766"/>
              </a:gs>
            </a:gsLst>
            <a:lin ang="5400000" scaled="1"/>
          </a:gradFill>
          <a:ln w="9525">
            <a:noFill/>
            <a:miter lim="800000"/>
            <a:headEnd/>
            <a:tailEnd/>
          </a:ln>
        </p:spPr>
        <p:txBody>
          <a:bodyPr wrap="square" lIns="91418" tIns="45710" rIns="91418" bIns="45710">
            <a:spAutoFit/>
          </a:bodyPr>
          <a:lstStyle/>
          <a:p>
            <a:pPr algn="l">
              <a:spcBef>
                <a:spcPct val="50000"/>
              </a:spcBef>
            </a:pPr>
            <a:r>
              <a:rPr lang="en-US" sz="3500" spc="-300" dirty="0" err="1">
                <a:latin typeface="SolaimanLipi" pitchFamily="65" charset="0"/>
                <a:cs typeface="SolaimanLipi" pitchFamily="65" charset="0"/>
              </a:rPr>
              <a:t>যুক্তিসঙ্গত</a:t>
            </a:r>
            <a:r>
              <a:rPr lang="en-US" sz="3500" spc="-300" dirty="0">
                <a:latin typeface="SolaimanLipi" pitchFamily="65" charset="0"/>
                <a:cs typeface="SolaimanLipi" pitchFamily="65" charset="0"/>
              </a:rPr>
              <a:t> </a:t>
            </a:r>
            <a:r>
              <a:rPr lang="en-US" sz="3500" spc="-300" dirty="0" err="1">
                <a:latin typeface="SolaimanLipi" pitchFamily="65" charset="0"/>
                <a:cs typeface="SolaimanLipi" pitchFamily="65" charset="0"/>
              </a:rPr>
              <a:t>সিদ্ধান্ত</a:t>
            </a:r>
            <a:r>
              <a:rPr lang="en-US" sz="3500" spc="-300" dirty="0">
                <a:latin typeface="SolaimanLipi" pitchFamily="65" charset="0"/>
                <a:cs typeface="SolaimanLipi" pitchFamily="65" charset="0"/>
              </a:rPr>
              <a:t> (</a:t>
            </a:r>
            <a:r>
              <a:rPr lang="en-US" sz="3500" spc="-300" dirty="0">
                <a:cs typeface="Times New Roman" panose="02020603050405020304" pitchFamily="18" charset="0"/>
              </a:rPr>
              <a:t>Logical Decision)</a:t>
            </a:r>
          </a:p>
        </p:txBody>
      </p:sp>
      <p:sp>
        <p:nvSpPr>
          <p:cNvPr id="67606" name="AutoShape 22"/>
          <p:cNvSpPr>
            <a:spLocks noChangeArrowheads="1"/>
          </p:cNvSpPr>
          <p:nvPr/>
        </p:nvSpPr>
        <p:spPr bwMode="auto">
          <a:xfrm>
            <a:off x="457200" y="4996085"/>
            <a:ext cx="652915" cy="698500"/>
          </a:xfrm>
          <a:custGeom>
            <a:avLst/>
            <a:gdLst>
              <a:gd name="T0" fmla="*/ 582215 w 21600"/>
              <a:gd name="T1" fmla="*/ 0 h 21600"/>
              <a:gd name="T2" fmla="*/ 0 w 21600"/>
              <a:gd name="T3" fmla="*/ 349250 h 21600"/>
              <a:gd name="T4" fmla="*/ 582215 w 21600"/>
              <a:gd name="T5" fmla="*/ 698500 h 21600"/>
              <a:gd name="T6" fmla="*/ 776287 w 21600"/>
              <a:gd name="T7" fmla="*/ 349250 h 21600"/>
              <a:gd name="T8" fmla="*/ 17694720 60000 65536"/>
              <a:gd name="T9" fmla="*/ 11796480 60000 65536"/>
              <a:gd name="T10" fmla="*/ 5898240 60000 65536"/>
              <a:gd name="T11" fmla="*/ 0 60000 65536"/>
              <a:gd name="T12" fmla="*/ 3375 w 21600"/>
              <a:gd name="T13" fmla="*/ 5400 h 21600"/>
              <a:gd name="T14" fmla="*/ 18900 w 21600"/>
              <a:gd name="T15" fmla="*/ 16200 h 21600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21600" h="21600">
                <a:moveTo>
                  <a:pt x="16200" y="0"/>
                </a:moveTo>
                <a:lnTo>
                  <a:pt x="16200" y="5400"/>
                </a:lnTo>
                <a:lnTo>
                  <a:pt x="3375" y="5400"/>
                </a:lnTo>
                <a:lnTo>
                  <a:pt x="3375" y="16200"/>
                </a:lnTo>
                <a:lnTo>
                  <a:pt x="16200" y="16200"/>
                </a:lnTo>
                <a:lnTo>
                  <a:pt x="16200" y="21600"/>
                </a:lnTo>
                <a:lnTo>
                  <a:pt x="21600" y="10800"/>
                </a:lnTo>
                <a:close/>
              </a:path>
              <a:path w="21600" h="21600">
                <a:moveTo>
                  <a:pt x="1350" y="5400"/>
                </a:moveTo>
                <a:lnTo>
                  <a:pt x="1350" y="16200"/>
                </a:lnTo>
                <a:lnTo>
                  <a:pt x="2700" y="16200"/>
                </a:lnTo>
                <a:lnTo>
                  <a:pt x="2700" y="5400"/>
                </a:lnTo>
                <a:close/>
              </a:path>
              <a:path w="21600" h="21600">
                <a:moveTo>
                  <a:pt x="0" y="5400"/>
                </a:moveTo>
                <a:lnTo>
                  <a:pt x="0" y="16200"/>
                </a:lnTo>
                <a:lnTo>
                  <a:pt x="675" y="16200"/>
                </a:lnTo>
                <a:lnTo>
                  <a:pt x="675" y="5400"/>
                </a:lnTo>
                <a:close/>
              </a:path>
            </a:pathLst>
          </a:custGeom>
          <a:gradFill rotWithShape="1">
            <a:gsLst>
              <a:gs pos="0">
                <a:srgbClr val="717547"/>
              </a:gs>
              <a:gs pos="50000">
                <a:srgbClr val="F5FC9A"/>
              </a:gs>
              <a:gs pos="100000">
                <a:srgbClr val="717547"/>
              </a:gs>
            </a:gsLst>
            <a:lin ang="0" scaled="1"/>
          </a:grad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pPr algn="l"/>
            <a:endParaRPr lang="en-US">
              <a:latin typeface="SolaimanLipi" pitchFamily="65" charset="0"/>
              <a:cs typeface="SolaimanLipi" pitchFamily="65" charset="0"/>
            </a:endParaRPr>
          </a:p>
        </p:txBody>
      </p:sp>
      <p:sp>
        <p:nvSpPr>
          <p:cNvPr id="67607" name="AutoShape 23"/>
          <p:cNvSpPr>
            <a:spLocks noChangeArrowheads="1"/>
          </p:cNvSpPr>
          <p:nvPr/>
        </p:nvSpPr>
        <p:spPr bwMode="auto">
          <a:xfrm>
            <a:off x="457200" y="5749472"/>
            <a:ext cx="652915" cy="698500"/>
          </a:xfrm>
          <a:custGeom>
            <a:avLst/>
            <a:gdLst>
              <a:gd name="T0" fmla="*/ 582215 w 21600"/>
              <a:gd name="T1" fmla="*/ 0 h 21600"/>
              <a:gd name="T2" fmla="*/ 0 w 21600"/>
              <a:gd name="T3" fmla="*/ 349250 h 21600"/>
              <a:gd name="T4" fmla="*/ 582215 w 21600"/>
              <a:gd name="T5" fmla="*/ 698500 h 21600"/>
              <a:gd name="T6" fmla="*/ 776287 w 21600"/>
              <a:gd name="T7" fmla="*/ 349250 h 21600"/>
              <a:gd name="T8" fmla="*/ 17694720 60000 65536"/>
              <a:gd name="T9" fmla="*/ 11796480 60000 65536"/>
              <a:gd name="T10" fmla="*/ 5898240 60000 65536"/>
              <a:gd name="T11" fmla="*/ 0 60000 65536"/>
              <a:gd name="T12" fmla="*/ 3375 w 21600"/>
              <a:gd name="T13" fmla="*/ 5400 h 21600"/>
              <a:gd name="T14" fmla="*/ 18900 w 21600"/>
              <a:gd name="T15" fmla="*/ 16200 h 21600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21600" h="21600">
                <a:moveTo>
                  <a:pt x="16200" y="0"/>
                </a:moveTo>
                <a:lnTo>
                  <a:pt x="16200" y="5400"/>
                </a:lnTo>
                <a:lnTo>
                  <a:pt x="3375" y="5400"/>
                </a:lnTo>
                <a:lnTo>
                  <a:pt x="3375" y="16200"/>
                </a:lnTo>
                <a:lnTo>
                  <a:pt x="16200" y="16200"/>
                </a:lnTo>
                <a:lnTo>
                  <a:pt x="16200" y="21600"/>
                </a:lnTo>
                <a:lnTo>
                  <a:pt x="21600" y="10800"/>
                </a:lnTo>
                <a:close/>
              </a:path>
              <a:path w="21600" h="21600">
                <a:moveTo>
                  <a:pt x="1350" y="5400"/>
                </a:moveTo>
                <a:lnTo>
                  <a:pt x="1350" y="16200"/>
                </a:lnTo>
                <a:lnTo>
                  <a:pt x="2700" y="16200"/>
                </a:lnTo>
                <a:lnTo>
                  <a:pt x="2700" y="5400"/>
                </a:lnTo>
                <a:close/>
              </a:path>
              <a:path w="21600" h="21600">
                <a:moveTo>
                  <a:pt x="0" y="5400"/>
                </a:moveTo>
                <a:lnTo>
                  <a:pt x="0" y="16200"/>
                </a:lnTo>
                <a:lnTo>
                  <a:pt x="675" y="16200"/>
                </a:lnTo>
                <a:lnTo>
                  <a:pt x="675" y="5400"/>
                </a:lnTo>
                <a:close/>
              </a:path>
            </a:pathLst>
          </a:custGeom>
          <a:gradFill rotWithShape="1">
            <a:gsLst>
              <a:gs pos="0">
                <a:srgbClr val="717547"/>
              </a:gs>
              <a:gs pos="50000">
                <a:srgbClr val="F5FC9A"/>
              </a:gs>
              <a:gs pos="100000">
                <a:srgbClr val="717547"/>
              </a:gs>
            </a:gsLst>
            <a:lin ang="0" scaled="1"/>
          </a:grad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pPr algn="l"/>
            <a:endParaRPr lang="en-US">
              <a:latin typeface="SolaimanLipi" pitchFamily="65" charset="0"/>
              <a:cs typeface="SolaimanLipi" pitchFamily="65" charset="0"/>
            </a:endParaRPr>
          </a:p>
        </p:txBody>
      </p:sp>
      <p:sp>
        <p:nvSpPr>
          <p:cNvPr id="67608" name="Text Box 24"/>
          <p:cNvSpPr txBox="1">
            <a:spLocks noChangeArrowheads="1"/>
          </p:cNvSpPr>
          <p:nvPr/>
        </p:nvSpPr>
        <p:spPr bwMode="auto">
          <a:xfrm>
            <a:off x="1257301" y="5026247"/>
            <a:ext cx="5519738" cy="641350"/>
          </a:xfrm>
          <a:prstGeom prst="rect">
            <a:avLst/>
          </a:prstGeom>
          <a:gradFill rotWithShape="1">
            <a:gsLst>
              <a:gs pos="0">
                <a:srgbClr val="F5FC9A"/>
              </a:gs>
              <a:gs pos="100000">
                <a:srgbClr val="A2A766"/>
              </a:gs>
            </a:gsLst>
            <a:lin ang="5400000" scaled="1"/>
          </a:gradFill>
          <a:ln w="9525">
            <a:noFill/>
            <a:miter lim="800000"/>
            <a:headEnd/>
            <a:tailEnd/>
          </a:ln>
        </p:spPr>
        <p:txBody>
          <a:bodyPr wrap="square" lIns="91418" tIns="45710" rIns="91418" bIns="45710">
            <a:spAutoFit/>
          </a:bodyPr>
          <a:lstStyle/>
          <a:p>
            <a:pPr algn="l">
              <a:spcBef>
                <a:spcPct val="50000"/>
              </a:spcBef>
            </a:pPr>
            <a:r>
              <a:rPr lang="en-US" sz="3600" dirty="0" err="1">
                <a:latin typeface="SolaimanLipi" pitchFamily="65" charset="0"/>
                <a:cs typeface="SolaimanLipi" pitchFamily="65" charset="0"/>
              </a:rPr>
              <a:t>বহুমুখিতা</a:t>
            </a:r>
            <a:r>
              <a:rPr lang="bn-BD" sz="3600" dirty="0">
                <a:latin typeface="SolaimanLipi" pitchFamily="65" charset="0"/>
                <a:cs typeface="SolaimanLipi" pitchFamily="65" charset="0"/>
              </a:rPr>
              <a:t> </a:t>
            </a:r>
            <a:r>
              <a:rPr lang="en-US" sz="3600" dirty="0">
                <a:latin typeface="SolaimanLipi" pitchFamily="65" charset="0"/>
                <a:cs typeface="SolaimanLipi" pitchFamily="65" charset="0"/>
              </a:rPr>
              <a:t>(</a:t>
            </a:r>
            <a:r>
              <a:rPr lang="en-US" sz="3600" dirty="0">
                <a:cs typeface="Times New Roman" panose="02020603050405020304" pitchFamily="18" charset="0"/>
              </a:rPr>
              <a:t>Versatility)</a:t>
            </a:r>
          </a:p>
        </p:txBody>
      </p:sp>
      <p:sp>
        <p:nvSpPr>
          <p:cNvPr id="67609" name="Text Box 25"/>
          <p:cNvSpPr txBox="1">
            <a:spLocks noChangeArrowheads="1"/>
          </p:cNvSpPr>
          <p:nvPr/>
        </p:nvSpPr>
        <p:spPr bwMode="auto">
          <a:xfrm>
            <a:off x="1271588" y="5801859"/>
            <a:ext cx="5519738" cy="641350"/>
          </a:xfrm>
          <a:prstGeom prst="rect">
            <a:avLst/>
          </a:prstGeom>
          <a:gradFill rotWithShape="1">
            <a:gsLst>
              <a:gs pos="0">
                <a:srgbClr val="F5FC9A"/>
              </a:gs>
              <a:gs pos="100000">
                <a:srgbClr val="A2A766"/>
              </a:gs>
            </a:gsLst>
            <a:lin ang="5400000" scaled="1"/>
          </a:gradFill>
          <a:ln w="9525">
            <a:noFill/>
            <a:miter lim="800000"/>
            <a:headEnd/>
            <a:tailEnd/>
          </a:ln>
        </p:spPr>
        <p:txBody>
          <a:bodyPr wrap="square" lIns="91418" tIns="45710" rIns="91418" bIns="45710">
            <a:spAutoFit/>
          </a:bodyPr>
          <a:lstStyle/>
          <a:p>
            <a:pPr algn="l">
              <a:spcBef>
                <a:spcPct val="50000"/>
              </a:spcBef>
            </a:pPr>
            <a:r>
              <a:rPr lang="en-US" sz="3600" spc="-300" dirty="0" err="1">
                <a:latin typeface="SolaimanLipi" pitchFamily="65" charset="0"/>
                <a:cs typeface="SolaimanLipi" pitchFamily="65" charset="0"/>
              </a:rPr>
              <a:t>অসীম</a:t>
            </a:r>
            <a:r>
              <a:rPr lang="en-US" sz="3600" spc="-300" dirty="0">
                <a:latin typeface="SolaimanLipi" pitchFamily="65" charset="0"/>
                <a:cs typeface="SolaimanLipi" pitchFamily="65" charset="0"/>
              </a:rPr>
              <a:t> </a:t>
            </a:r>
            <a:r>
              <a:rPr lang="en-US" sz="3600" spc="-300" dirty="0" err="1">
                <a:latin typeface="SolaimanLipi" pitchFamily="65" charset="0"/>
                <a:cs typeface="SolaimanLipi" pitchFamily="65" charset="0"/>
              </a:rPr>
              <a:t>জীবনীশক্তি</a:t>
            </a:r>
            <a:r>
              <a:rPr lang="bn-BD" sz="3600" spc="-300" dirty="0">
                <a:latin typeface="SolaimanLipi" pitchFamily="65" charset="0"/>
                <a:cs typeface="SolaimanLipi" pitchFamily="65" charset="0"/>
              </a:rPr>
              <a:t> </a:t>
            </a:r>
            <a:r>
              <a:rPr lang="en-US" sz="3600" spc="-300" dirty="0">
                <a:latin typeface="SolaimanLipi" pitchFamily="65" charset="0"/>
                <a:cs typeface="SolaimanLipi" pitchFamily="65" charset="0"/>
              </a:rPr>
              <a:t>(</a:t>
            </a:r>
            <a:r>
              <a:rPr lang="en-US" sz="3600" spc="-300" dirty="0">
                <a:cs typeface="Times New Roman" panose="02020603050405020304" pitchFamily="18" charset="0"/>
              </a:rPr>
              <a:t>Endless Life)</a:t>
            </a:r>
          </a:p>
        </p:txBody>
      </p:sp>
      <p:sp>
        <p:nvSpPr>
          <p:cNvPr id="17" name="Rectangle 2"/>
          <p:cNvSpPr>
            <a:spLocks noGrp="1" noChangeArrowheads="1"/>
          </p:cNvSpPr>
          <p:nvPr>
            <p:ph type="title"/>
          </p:nvPr>
        </p:nvSpPr>
        <p:spPr>
          <a:xfrm>
            <a:off x="882650" y="152400"/>
            <a:ext cx="5822950" cy="592138"/>
          </a:xfrm>
        </p:spPr>
        <p:txBody>
          <a:bodyPr/>
          <a:lstStyle/>
          <a:p>
            <a:pPr eaLnBrk="1" hangingPunct="1"/>
            <a:r>
              <a:rPr lang="en-US" sz="4400" b="1" dirty="0" err="1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olaimanLipi" pitchFamily="65" charset="0"/>
                <a:cs typeface="SolaimanLipi" pitchFamily="65" charset="0"/>
              </a:rPr>
              <a:t>কম্পিউটারের</a:t>
            </a:r>
            <a:r>
              <a:rPr lang="en-US" sz="4400" b="1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olaimanLipi" pitchFamily="65" charset="0"/>
                <a:cs typeface="SolaimanLipi" pitchFamily="65" charset="0"/>
              </a:rPr>
              <a:t> </a:t>
            </a:r>
            <a:r>
              <a:rPr lang="en-US" sz="4400" b="1" dirty="0" err="1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olaimanLipi" pitchFamily="65" charset="0"/>
                <a:cs typeface="SolaimanLipi" pitchFamily="65" charset="0"/>
              </a:rPr>
              <a:t>বৈশিষ্ট্য</a:t>
            </a:r>
            <a:r>
              <a:rPr lang="en-US" sz="4400" b="1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olaimanLipi" pitchFamily="65" charset="0"/>
                <a:cs typeface="SolaimanLipi" pitchFamily="65" charset="0"/>
              </a:rPr>
              <a:t> </a:t>
            </a:r>
          </a:p>
        </p:txBody>
      </p:sp>
      <p:pic>
        <p:nvPicPr>
          <p:cNvPr id="19" name="Picture 18" descr="tasty10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162800" y="4096656"/>
            <a:ext cx="1066800" cy="838200"/>
          </a:xfrm>
          <a:prstGeom prst="rect">
            <a:avLst/>
          </a:prstGeom>
        </p:spPr>
      </p:pic>
      <p:pic>
        <p:nvPicPr>
          <p:cNvPr id="20" name="Picture 19" descr="152472-raspberry-pi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7162800" y="4953000"/>
            <a:ext cx="1066800" cy="730967"/>
          </a:xfrm>
          <a:prstGeom prst="rect">
            <a:avLst/>
          </a:prstGeom>
        </p:spPr>
      </p:pic>
      <p:pic>
        <p:nvPicPr>
          <p:cNvPr id="21" name="Picture 20" descr="SH-34_2-BIG.jp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7162800" y="2529114"/>
            <a:ext cx="1093381" cy="838200"/>
          </a:xfrm>
          <a:prstGeom prst="rect">
            <a:avLst/>
          </a:prstGeom>
        </p:spPr>
      </p:pic>
      <p:pic>
        <p:nvPicPr>
          <p:cNvPr id="22" name="Picture 6" descr="engineering_services_mechanical3"/>
          <p:cNvPicPr>
            <a:picLocks noChangeAspect="1" noChangeArrowheads="1" noCrop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7162800" y="1752600"/>
            <a:ext cx="1066800" cy="72990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4" name="Picture 23" descr="b-421325-animated_computer.gif"/>
          <p:cNvPicPr>
            <a:picLocks noChangeAspect="1"/>
          </p:cNvPicPr>
          <p:nvPr/>
        </p:nvPicPr>
        <p:blipFill>
          <a:blip r:embed="rId6" cstate="print"/>
          <a:stretch>
            <a:fillRect/>
          </a:stretch>
        </p:blipFill>
        <p:spPr>
          <a:xfrm>
            <a:off x="7104744" y="3251202"/>
            <a:ext cx="1157514" cy="1015998"/>
          </a:xfrm>
          <a:prstGeom prst="rect">
            <a:avLst/>
          </a:prstGeom>
        </p:spPr>
      </p:pic>
      <p:pic>
        <p:nvPicPr>
          <p:cNvPr id="23" name="Picture 22" descr="2012-03-11-06-56-20-4f5c4c94a1ef3-smartphone-security-tips.jpg"/>
          <p:cNvPicPr>
            <a:picLocks noChangeAspect="1"/>
          </p:cNvPicPr>
          <p:nvPr/>
        </p:nvPicPr>
        <p:blipFill>
          <a:blip r:embed="rId7"/>
          <a:srcRect l="21765" t="1931" r="28823" b="5365"/>
          <a:stretch>
            <a:fillRect/>
          </a:stretch>
        </p:blipFill>
        <p:spPr>
          <a:xfrm>
            <a:off x="7162800" y="1008744"/>
            <a:ext cx="1066800" cy="743856"/>
          </a:xfrm>
          <a:prstGeom prst="rect">
            <a:avLst/>
          </a:prstGeom>
        </p:spPr>
      </p:pic>
      <p:pic>
        <p:nvPicPr>
          <p:cNvPr id="25" name="Picture 24" descr="url.gif"/>
          <p:cNvPicPr>
            <a:picLocks noChangeAspect="1"/>
          </p:cNvPicPr>
          <p:nvPr/>
        </p:nvPicPr>
        <p:blipFill>
          <a:blip r:embed="rId8" cstate="print"/>
          <a:stretch>
            <a:fillRect/>
          </a:stretch>
        </p:blipFill>
        <p:spPr>
          <a:xfrm>
            <a:off x="7162800" y="5715000"/>
            <a:ext cx="1066800" cy="7620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7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7" dur="80"/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8" dur="80"/>
                                        <p:tgtEl>
                                          <p:spTgt spid="17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9" dur="80"/>
                                        <p:tgtEl>
                                          <p:spTgt spid="17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840"/>
                            </p:stCondLst>
                            <p:childTnLst>
                              <p:par>
                                <p:cTn id="11" presetID="2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5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6759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6759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15" dur="500"/>
                                        <p:tgtEl>
                                          <p:spTgt spid="6759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340"/>
                            </p:stCondLst>
                            <p:childTnLst>
                              <p:par>
                                <p:cTn id="17" presetID="2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5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6759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6759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21" dur="500"/>
                                        <p:tgtEl>
                                          <p:spTgt spid="6759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1840"/>
                            </p:stCondLst>
                            <p:childTnLst>
                              <p:par>
                                <p:cTn id="23" presetID="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5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2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5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6759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6759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32" dur="500"/>
                                        <p:tgtEl>
                                          <p:spTgt spid="6759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" presetID="2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5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6759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6759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37" dur="500"/>
                                        <p:tgtEl>
                                          <p:spTgt spid="6759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" fill="hold">
                            <p:stCondLst>
                              <p:cond delay="500"/>
                            </p:stCondLst>
                            <p:childTnLst>
                              <p:par>
                                <p:cTn id="39" presetID="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1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2" fill="hold">
                      <p:stCondLst>
                        <p:cond delay="indefinite"/>
                      </p:stCondLst>
                      <p:childTnLst>
                        <p:par>
                          <p:cTn id="43" fill="hold">
                            <p:stCondLst>
                              <p:cond delay="0"/>
                            </p:stCondLst>
                            <p:childTnLst>
                              <p:par>
                                <p:cTn id="44" presetID="2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5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6" dur="500" fill="hold"/>
                                        <p:tgtEl>
                                          <p:spTgt spid="6759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500" fill="hold"/>
                                        <p:tgtEl>
                                          <p:spTgt spid="6759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48" dur="500"/>
                                        <p:tgtEl>
                                          <p:spTgt spid="6759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9" presetID="2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6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1" dur="500" fill="hold"/>
                                        <p:tgtEl>
                                          <p:spTgt spid="6760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2" dur="500" fill="hold"/>
                                        <p:tgtEl>
                                          <p:spTgt spid="6760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53" dur="500"/>
                                        <p:tgtEl>
                                          <p:spTgt spid="6760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4" fill="hold">
                            <p:stCondLst>
                              <p:cond delay="500"/>
                            </p:stCondLst>
                            <p:childTnLst>
                              <p:par>
                                <p:cTn id="55" presetID="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57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2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5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2" dur="500" fill="hold"/>
                                        <p:tgtEl>
                                          <p:spTgt spid="6759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3" dur="500" fill="hold"/>
                                        <p:tgtEl>
                                          <p:spTgt spid="6759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64" dur="500"/>
                                        <p:tgtEl>
                                          <p:spTgt spid="6759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5" presetID="2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6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7" dur="500" fill="hold"/>
                                        <p:tgtEl>
                                          <p:spTgt spid="6760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8" dur="500" fill="hold"/>
                                        <p:tgtEl>
                                          <p:spTgt spid="6760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69" dur="500"/>
                                        <p:tgtEl>
                                          <p:spTgt spid="6760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0" fill="hold">
                            <p:stCondLst>
                              <p:cond delay="500"/>
                            </p:stCondLst>
                            <p:childTnLst>
                              <p:par>
                                <p:cTn id="71" presetID="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3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4" fill="hold">
                      <p:stCondLst>
                        <p:cond delay="indefinite"/>
                      </p:stCondLst>
                      <p:childTnLst>
                        <p:par>
                          <p:cTn id="75" fill="hold">
                            <p:stCondLst>
                              <p:cond delay="0"/>
                            </p:stCondLst>
                            <p:childTnLst>
                              <p:par>
                                <p:cTn id="76" presetID="2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6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8" dur="500" fill="hold"/>
                                        <p:tgtEl>
                                          <p:spTgt spid="6760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9" dur="500" fill="hold"/>
                                        <p:tgtEl>
                                          <p:spTgt spid="6760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80" dur="500"/>
                                        <p:tgtEl>
                                          <p:spTgt spid="6760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1" presetID="2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6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3" dur="500" fill="hold"/>
                                        <p:tgtEl>
                                          <p:spTgt spid="6760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4" dur="500" fill="hold"/>
                                        <p:tgtEl>
                                          <p:spTgt spid="6760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85" dur="500"/>
                                        <p:tgtEl>
                                          <p:spTgt spid="6760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6" fill="hold">
                            <p:stCondLst>
                              <p:cond delay="500"/>
                            </p:stCondLst>
                            <p:childTnLst>
                              <p:par>
                                <p:cTn id="87" presetID="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89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0" fill="hold">
                      <p:stCondLst>
                        <p:cond delay="indefinite"/>
                      </p:stCondLst>
                      <p:childTnLst>
                        <p:par>
                          <p:cTn id="91" fill="hold">
                            <p:stCondLst>
                              <p:cond delay="0"/>
                            </p:stCondLst>
                            <p:childTnLst>
                              <p:par>
                                <p:cTn id="92" presetID="2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6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4" dur="500" fill="hold"/>
                                        <p:tgtEl>
                                          <p:spTgt spid="6760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5" dur="500" fill="hold"/>
                                        <p:tgtEl>
                                          <p:spTgt spid="6760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96" dur="500"/>
                                        <p:tgtEl>
                                          <p:spTgt spid="6760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7" presetID="2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6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9" dur="500" fill="hold"/>
                                        <p:tgtEl>
                                          <p:spTgt spid="6760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0" dur="500" fill="hold"/>
                                        <p:tgtEl>
                                          <p:spTgt spid="6760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101" dur="500"/>
                                        <p:tgtEl>
                                          <p:spTgt spid="6760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2" fill="hold">
                            <p:stCondLst>
                              <p:cond delay="500"/>
                            </p:stCondLst>
                            <p:childTnLst>
                              <p:par>
                                <p:cTn id="103" presetID="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05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6" fill="hold">
                      <p:stCondLst>
                        <p:cond delay="indefinite"/>
                      </p:stCondLst>
                      <p:childTnLst>
                        <p:par>
                          <p:cTn id="107" fill="hold">
                            <p:stCondLst>
                              <p:cond delay="0"/>
                            </p:stCondLst>
                            <p:childTnLst>
                              <p:par>
                                <p:cTn id="108" presetID="2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6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0" dur="500" fill="hold"/>
                                        <p:tgtEl>
                                          <p:spTgt spid="6760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1" dur="500" fill="hold"/>
                                        <p:tgtEl>
                                          <p:spTgt spid="6760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112" dur="500"/>
                                        <p:tgtEl>
                                          <p:spTgt spid="6760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3" presetID="2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6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5" dur="500" fill="hold"/>
                                        <p:tgtEl>
                                          <p:spTgt spid="6760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6" dur="500" fill="hold"/>
                                        <p:tgtEl>
                                          <p:spTgt spid="6760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117" dur="500"/>
                                        <p:tgtEl>
                                          <p:spTgt spid="6760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8" fill="hold">
                            <p:stCondLst>
                              <p:cond delay="500"/>
                            </p:stCondLst>
                            <p:childTnLst>
                              <p:par>
                                <p:cTn id="119" presetID="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1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7591" grpId="0" animBg="1"/>
      <p:bldP spid="67592" grpId="0" animBg="1"/>
      <p:bldP spid="67593" grpId="0" animBg="1"/>
      <p:bldP spid="67594" grpId="0" animBg="1"/>
      <p:bldP spid="67598" grpId="0" animBg="1"/>
      <p:bldP spid="67599" grpId="0" animBg="1"/>
      <p:bldP spid="67600" grpId="0" animBg="1"/>
      <p:bldP spid="67601" grpId="0" animBg="1"/>
      <p:bldP spid="67602" grpId="0" animBg="1"/>
      <p:bldP spid="67603" grpId="0" animBg="1"/>
      <p:bldP spid="67606" grpId="0" animBg="1"/>
      <p:bldP spid="67607" grpId="0" animBg="1"/>
      <p:bldP spid="67608" grpId="0" animBg="1"/>
      <p:bldP spid="67609" grpId="0" animBg="1"/>
      <p:bldP spid="17" grpId="0"/>
    </p:bld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2590800" y="1219200"/>
            <a:ext cx="3352800" cy="923330"/>
          </a:xfrm>
          <a:prstGeom prst="rect">
            <a:avLst/>
          </a:prstGeom>
          <a:noFill/>
        </p:spPr>
        <p:txBody>
          <a:bodyPr wrap="square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>
              <a:defRPr/>
            </a:pPr>
            <a:r>
              <a:rPr lang="bn-BD" sz="5400" b="1" u="sng" dirty="0" smtClean="0">
                <a:ln w="11430"/>
                <a:solidFill>
                  <a:srgbClr val="C0000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SolaimanLipi" pitchFamily="65" charset="0"/>
                <a:cs typeface="SolaimanLipi" pitchFamily="65" charset="0"/>
              </a:rPr>
              <a:t>একক কাজ</a:t>
            </a:r>
            <a:endParaRPr lang="en-US" sz="5400" b="1" u="sng" dirty="0">
              <a:ln w="11430"/>
              <a:solidFill>
                <a:srgbClr val="C00000"/>
              </a:soli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  <a:latin typeface="SolaimanLipi" pitchFamily="65" charset="0"/>
              <a:cs typeface="SolaimanLipi" pitchFamily="65" charset="0"/>
            </a:endParaRPr>
          </a:p>
        </p:txBody>
      </p:sp>
      <p:sp>
        <p:nvSpPr>
          <p:cNvPr id="3" name="Content Placeholder 2"/>
          <p:cNvSpPr txBox="1">
            <a:spLocks/>
          </p:cNvSpPr>
          <p:nvPr/>
        </p:nvSpPr>
        <p:spPr>
          <a:xfrm>
            <a:off x="1066800" y="2667000"/>
            <a:ext cx="6705600" cy="838200"/>
          </a:xfrm>
          <a:prstGeom prst="rect">
            <a:avLst/>
          </a:prstGeom>
        </p:spPr>
        <p:txBody>
          <a:bodyPr/>
          <a:lstStyle/>
          <a:p>
            <a:pPr marL="241300" marR="0" lvl="0" indent="-241300" algn="l" defTabSz="642938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Char char="•"/>
              <a:tabLst/>
              <a:defRPr/>
            </a:pPr>
            <a:r>
              <a:rPr kumimoji="0" lang="bn-BD" sz="4400" b="0" i="0" u="none" strike="noStrike" kern="0" cap="none" spc="0" normalizeH="0" baseline="0" noProof="0" dirty="0" smtClean="0">
                <a:ln>
                  <a:noFill/>
                </a:ln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SolaimanLipi" pitchFamily="65" charset="0"/>
                <a:ea typeface="+mn-ea"/>
                <a:cs typeface="SolaimanLipi" pitchFamily="65" charset="0"/>
              </a:rPr>
              <a:t>কম্পিউটার বলতে কি বুঝ</a:t>
            </a:r>
            <a:r>
              <a:rPr kumimoji="0" lang="en-US" sz="4400" b="0" i="0" u="none" strike="noStrike" kern="0" cap="none" spc="0" normalizeH="0" baseline="0" noProof="0" dirty="0" smtClean="0">
                <a:ln>
                  <a:noFill/>
                </a:ln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SolaimanLipi" pitchFamily="65" charset="0"/>
                <a:ea typeface="+mn-ea"/>
                <a:cs typeface="SolaimanLipi" pitchFamily="65" charset="0"/>
              </a:rPr>
              <a:t>?</a:t>
            </a:r>
            <a:endParaRPr kumimoji="0" lang="bn-BD" sz="4400" b="0" i="0" u="none" strike="noStrike" kern="0" cap="none" spc="0" normalizeH="0" baseline="0" noProof="0" dirty="0" smtClean="0">
              <a:ln>
                <a:noFill/>
              </a:ln>
              <a:solidFill>
                <a:schemeClr val="accent2">
                  <a:lumMod val="5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SolaimanLipi" pitchFamily="65" charset="0"/>
              <a:ea typeface="+mn-ea"/>
              <a:cs typeface="SolaimanLipi" pitchFamily="65" charset="0"/>
            </a:endParaRPr>
          </a:p>
          <a:p>
            <a:pPr marL="241300" marR="0" lvl="0" indent="-241300" algn="l" defTabSz="642938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tabLst/>
              <a:defRPr/>
            </a:pPr>
            <a:endParaRPr kumimoji="0" lang="bn-BD" sz="4000" b="0" i="0" u="none" strike="noStrike" kern="0" cap="none" spc="0" normalizeH="0" baseline="0" noProof="0" dirty="0" smtClean="0">
              <a:ln>
                <a:noFill/>
              </a:ln>
              <a:solidFill>
                <a:schemeClr val="accent2">
                  <a:lumMod val="5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SolaimanLipi" pitchFamily="65" charset="0"/>
              <a:ea typeface="+mn-ea"/>
              <a:cs typeface="SolaimanLipi" pitchFamily="65" charset="0"/>
            </a:endParaRPr>
          </a:p>
          <a:p>
            <a:pPr marL="241300" marR="0" lvl="0" indent="-241300" algn="l" defTabSz="642938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 typeface="Wingdings 3" pitchFamily="18" charset="2"/>
              <a:buNone/>
              <a:tabLst/>
              <a:defRPr/>
            </a:pPr>
            <a:endParaRPr kumimoji="0" lang="en-US" sz="4000" b="0" i="0" u="none" strike="noStrike" kern="0" cap="none" spc="0" normalizeH="0" baseline="0" noProof="0" dirty="0" smtClean="0">
              <a:ln>
                <a:noFill/>
              </a:ln>
              <a:solidFill>
                <a:schemeClr val="accent2">
                  <a:lumMod val="5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SolaimanLipi" pitchFamily="65" charset="0"/>
              <a:ea typeface="+mn-ea"/>
              <a:cs typeface="SolaimanLipi" pitchFamily="65" charset="0"/>
            </a:endParaRPr>
          </a:p>
          <a:p>
            <a:pPr marL="241300" marR="0" lvl="0" indent="-241300" algn="l" defTabSz="642938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 typeface="Wingdings 3" pitchFamily="18" charset="2"/>
              <a:buNone/>
              <a:tabLst/>
              <a:defRPr/>
            </a:pPr>
            <a:endParaRPr kumimoji="0" lang="en-US" sz="4000" b="0" i="0" u="none" strike="noStrike" kern="0" cap="none" spc="0" normalizeH="0" baseline="0" noProof="0" dirty="0" smtClean="0">
              <a:ln>
                <a:noFill/>
              </a:ln>
              <a:solidFill>
                <a:schemeClr val="accent2">
                  <a:lumMod val="5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SolaimanLipi" pitchFamily="65" charset="0"/>
              <a:ea typeface="+mn-ea"/>
              <a:cs typeface="SolaimanLipi" pitchFamily="65" charset="0"/>
            </a:endParaRPr>
          </a:p>
          <a:p>
            <a:pPr marL="241300" marR="0" lvl="0" indent="-241300" algn="l" defTabSz="642938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Char char="•"/>
              <a:tabLst/>
              <a:defRPr/>
            </a:pPr>
            <a:endParaRPr kumimoji="0" lang="en-US" sz="4000" b="0" i="0" u="none" strike="noStrike" kern="0" cap="none" spc="0" normalizeH="0" baseline="0" noProof="0" dirty="0" smtClean="0">
              <a:ln>
                <a:noFill/>
              </a:ln>
              <a:solidFill>
                <a:schemeClr val="accent2">
                  <a:lumMod val="5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SolaimanLipi" pitchFamily="65" charset="0"/>
              <a:ea typeface="+mn-ea"/>
              <a:cs typeface="SolaimanLipi" pitchFamily="65" charset="0"/>
            </a:endParaRPr>
          </a:p>
          <a:p>
            <a:pPr marL="241300" marR="0" lvl="0" indent="-241300" algn="l" defTabSz="642938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 typeface="Wingdings 3" pitchFamily="18" charset="2"/>
              <a:buNone/>
              <a:tabLst/>
              <a:defRPr/>
            </a:pPr>
            <a:endParaRPr kumimoji="0" lang="en-US" sz="2300" b="0" i="0" u="none" strike="noStrike" kern="0" cap="none" spc="0" normalizeH="0" baseline="0" noProof="0" dirty="0" smtClean="0">
              <a:ln>
                <a:noFill/>
              </a:ln>
              <a:solidFill>
                <a:schemeClr val="accent2">
                  <a:lumMod val="5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SolaimanLipi" pitchFamily="65" charset="0"/>
              <a:ea typeface="+mn-ea"/>
              <a:cs typeface="SolaimanLipi" pitchFamily="65" charset="0"/>
            </a:endParaRPr>
          </a:p>
        </p:txBody>
      </p:sp>
      <p:pic>
        <p:nvPicPr>
          <p:cNvPr id="5" name="Picture 4" descr="MimioReading_iPadApp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638800" y="4114800"/>
            <a:ext cx="2857500" cy="182880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1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4)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</p:bld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birdseye group involved.jpg"/>
          <p:cNvPicPr>
            <a:picLocks noChangeAspect="1"/>
          </p:cNvPicPr>
          <p:nvPr/>
        </p:nvPicPr>
        <p:blipFill>
          <a:blip r:embed="rId2">
            <a:lum bright="40000" contrast="-40000"/>
          </a:blip>
          <a:stretch>
            <a:fillRect/>
          </a:stretch>
        </p:blipFill>
        <p:spPr>
          <a:xfrm>
            <a:off x="1371600" y="1110234"/>
            <a:ext cx="6477000" cy="4909566"/>
          </a:xfrm>
          <a:prstGeom prst="rect">
            <a:avLst/>
          </a:prstGeom>
        </p:spPr>
      </p:pic>
      <p:sp>
        <p:nvSpPr>
          <p:cNvPr id="2" name="Rectangle 1"/>
          <p:cNvSpPr/>
          <p:nvPr/>
        </p:nvSpPr>
        <p:spPr>
          <a:xfrm>
            <a:off x="2514600" y="1066800"/>
            <a:ext cx="3352800" cy="923330"/>
          </a:xfrm>
          <a:prstGeom prst="rect">
            <a:avLst/>
          </a:prstGeom>
          <a:noFill/>
        </p:spPr>
        <p:txBody>
          <a:bodyPr wrap="square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>
              <a:defRPr/>
            </a:pPr>
            <a:r>
              <a:rPr lang="bn-BD" sz="5400" b="1" u="sng" dirty="0" smtClean="0">
                <a:ln w="11430"/>
                <a:solidFill>
                  <a:srgbClr val="C0000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SolaimanLipi" pitchFamily="65" charset="0"/>
                <a:cs typeface="SolaimanLipi" pitchFamily="65" charset="0"/>
              </a:rPr>
              <a:t>দলীয় কাজ</a:t>
            </a:r>
            <a:endParaRPr lang="en-US" sz="5400" b="1" u="sng" dirty="0">
              <a:ln w="11430"/>
              <a:solidFill>
                <a:srgbClr val="C00000"/>
              </a:soli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  <a:latin typeface="SolaimanLipi" pitchFamily="65" charset="0"/>
              <a:cs typeface="SolaimanLipi" pitchFamily="65" charset="0"/>
            </a:endParaRPr>
          </a:p>
        </p:txBody>
      </p:sp>
      <p:sp>
        <p:nvSpPr>
          <p:cNvPr id="3" name="Content Placeholder 2"/>
          <p:cNvSpPr txBox="1">
            <a:spLocks/>
          </p:cNvSpPr>
          <p:nvPr/>
        </p:nvSpPr>
        <p:spPr>
          <a:xfrm>
            <a:off x="685800" y="3124200"/>
            <a:ext cx="8458200" cy="838200"/>
          </a:xfrm>
          <a:prstGeom prst="rect">
            <a:avLst/>
          </a:prstGeom>
        </p:spPr>
        <p:txBody>
          <a:bodyPr/>
          <a:lstStyle/>
          <a:p>
            <a:pPr marL="241300" lvl="0" indent="-241300" algn="l" defTabSz="642938">
              <a:spcBef>
                <a:spcPct val="20000"/>
              </a:spcBef>
              <a:buFontTx/>
              <a:buChar char="•"/>
              <a:defRPr/>
            </a:pPr>
            <a:r>
              <a:rPr lang="bn-BD" sz="3600" kern="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olaimanLipi" pitchFamily="65" charset="0"/>
                <a:cs typeface="SolaimanLipi" pitchFamily="65" charset="0"/>
              </a:rPr>
              <a:t>কম্পিউটারের শ্রেণীবিভাগ ছকের মাধ্যমে দেখাও?</a:t>
            </a:r>
          </a:p>
          <a:p>
            <a:pPr marL="241300" marR="0" lvl="0" indent="-241300" algn="l" defTabSz="642938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Char char="•"/>
              <a:tabLst/>
              <a:defRPr/>
            </a:pPr>
            <a:endParaRPr kumimoji="0" lang="bn-BD" sz="3600" b="0" i="0" u="none" strike="noStrike" kern="0" cap="none" spc="0" normalizeH="0" baseline="0" noProof="0" dirty="0" smtClean="0">
              <a:ln>
                <a:noFill/>
              </a:ln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SolaimanLipi" pitchFamily="65" charset="0"/>
              <a:ea typeface="+mn-ea"/>
              <a:cs typeface="SolaimanLipi" pitchFamily="65" charset="0"/>
            </a:endParaRPr>
          </a:p>
          <a:p>
            <a:pPr marL="241300" marR="0" lvl="0" indent="-241300" algn="l" defTabSz="642938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Char char="•"/>
              <a:tabLst/>
              <a:defRPr/>
            </a:pPr>
            <a:endParaRPr kumimoji="0" lang="bn-BD" sz="3600" b="0" i="0" u="none" strike="noStrike" kern="0" cap="none" spc="0" normalizeH="0" baseline="0" noProof="0" dirty="0" smtClean="0">
              <a:ln>
                <a:noFill/>
              </a:ln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SolaimanLipi" pitchFamily="65" charset="0"/>
              <a:ea typeface="+mn-ea"/>
              <a:cs typeface="SolaimanLipi" pitchFamily="65" charset="0"/>
            </a:endParaRPr>
          </a:p>
          <a:p>
            <a:pPr marL="241300" marR="0" lvl="0" indent="-241300" algn="l" defTabSz="642938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Char char="•"/>
              <a:tabLst/>
              <a:defRPr/>
            </a:pPr>
            <a:endParaRPr kumimoji="0" lang="bn-BD" sz="3600" b="0" i="0" u="none" strike="noStrike" kern="0" cap="none" spc="0" normalizeH="0" baseline="0" noProof="0" dirty="0" smtClean="0">
              <a:ln>
                <a:noFill/>
              </a:ln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SolaimanLipi" pitchFamily="65" charset="0"/>
              <a:ea typeface="+mn-ea"/>
              <a:cs typeface="SolaimanLipi" pitchFamily="65" charset="0"/>
            </a:endParaRPr>
          </a:p>
          <a:p>
            <a:pPr marL="241300" marR="0" lvl="0" indent="-241300" algn="l" defTabSz="642938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Char char="•"/>
              <a:tabLst/>
              <a:defRPr/>
            </a:pPr>
            <a:endParaRPr kumimoji="0" lang="bn-BD" sz="3600" b="0" i="0" u="none" strike="noStrike" kern="0" cap="none" spc="0" normalizeH="0" baseline="0" noProof="0" dirty="0" smtClean="0">
              <a:ln>
                <a:noFill/>
              </a:ln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SolaimanLipi" pitchFamily="65" charset="0"/>
              <a:ea typeface="+mn-ea"/>
              <a:cs typeface="SolaimanLipi" pitchFamily="65" charset="0"/>
            </a:endParaRPr>
          </a:p>
          <a:p>
            <a:pPr marL="241300" marR="0" lvl="0" indent="-241300" algn="l" defTabSz="642938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 typeface="Wingdings 3" pitchFamily="18" charset="2"/>
              <a:buNone/>
              <a:tabLst/>
              <a:defRPr/>
            </a:pPr>
            <a:endParaRPr kumimoji="0" lang="en-US" sz="3600" b="0" i="0" u="none" strike="noStrike" kern="0" cap="none" spc="0" normalizeH="0" baseline="0" noProof="0" dirty="0" smtClean="0">
              <a:ln>
                <a:noFill/>
              </a:ln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SolaimanLipi" pitchFamily="65" charset="0"/>
              <a:ea typeface="+mn-ea"/>
              <a:cs typeface="SolaimanLipi" pitchFamily="65" charset="0"/>
            </a:endParaRPr>
          </a:p>
          <a:p>
            <a:pPr marL="241300" marR="0" lvl="0" indent="-241300" algn="l" defTabSz="642938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 typeface="Wingdings 3" pitchFamily="18" charset="2"/>
              <a:buNone/>
              <a:tabLst/>
              <a:defRPr/>
            </a:pPr>
            <a:endParaRPr kumimoji="0" lang="en-US" sz="3600" b="0" i="0" u="none" strike="noStrike" kern="0" cap="none" spc="0" normalizeH="0" baseline="0" noProof="0" dirty="0" smtClean="0">
              <a:ln>
                <a:noFill/>
              </a:ln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SolaimanLipi" pitchFamily="65" charset="0"/>
              <a:ea typeface="+mn-ea"/>
              <a:cs typeface="SolaimanLipi" pitchFamily="65" charset="0"/>
            </a:endParaRPr>
          </a:p>
          <a:p>
            <a:pPr marL="241300" marR="0" lvl="0" indent="-241300" algn="l" defTabSz="642938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Char char="•"/>
              <a:tabLst/>
              <a:defRPr/>
            </a:pPr>
            <a:endParaRPr kumimoji="0" lang="en-US" sz="3600" b="0" i="0" u="none" strike="noStrike" kern="0" cap="none" spc="0" normalizeH="0" baseline="0" noProof="0" dirty="0" smtClean="0">
              <a:ln>
                <a:noFill/>
              </a:ln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SolaimanLipi" pitchFamily="65" charset="0"/>
              <a:ea typeface="+mn-ea"/>
              <a:cs typeface="SolaimanLipi" pitchFamily="65" charset="0"/>
            </a:endParaRPr>
          </a:p>
          <a:p>
            <a:pPr marL="241300" marR="0" lvl="0" indent="-241300" algn="l" defTabSz="642938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 typeface="Wingdings 3" pitchFamily="18" charset="2"/>
              <a:buNone/>
              <a:tabLst/>
              <a:defRPr/>
            </a:pPr>
            <a:endParaRPr kumimoji="0" lang="en-US" sz="3600" b="0" i="0" u="none" strike="noStrike" kern="0" cap="none" spc="0" normalizeH="0" baseline="0" noProof="0" dirty="0" smtClean="0">
              <a:ln>
                <a:noFill/>
              </a:ln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SolaimanLipi" pitchFamily="65" charset="0"/>
              <a:ea typeface="+mn-ea"/>
              <a:cs typeface="SolaimanLipi" pitchFamily="65" charset="0"/>
            </a:endParaRPr>
          </a:p>
        </p:txBody>
      </p:sp>
      <p:sp>
        <p:nvSpPr>
          <p:cNvPr id="4" name="Rectangle 3"/>
          <p:cNvSpPr/>
          <p:nvPr/>
        </p:nvSpPr>
        <p:spPr>
          <a:xfrm>
            <a:off x="609600" y="2286000"/>
            <a:ext cx="3352800" cy="923330"/>
          </a:xfrm>
          <a:prstGeom prst="rect">
            <a:avLst/>
          </a:prstGeom>
          <a:noFill/>
        </p:spPr>
        <p:txBody>
          <a:bodyPr wrap="square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>
              <a:defRPr/>
            </a:pPr>
            <a:r>
              <a:rPr lang="bn-BD" sz="5400" b="1" dirty="0" smtClean="0">
                <a:ln w="11430"/>
                <a:solidFill>
                  <a:srgbClr val="C0000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SolaimanLipi" pitchFamily="65" charset="0"/>
                <a:cs typeface="SolaimanLipi" pitchFamily="65" charset="0"/>
              </a:rPr>
              <a:t>“ক” দল</a:t>
            </a:r>
            <a:endParaRPr lang="en-US" sz="5400" b="1" dirty="0">
              <a:ln w="11430"/>
              <a:solidFill>
                <a:srgbClr val="C00000"/>
              </a:soli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  <a:latin typeface="SolaimanLipi" pitchFamily="65" charset="0"/>
              <a:cs typeface="SolaimanLipi" pitchFamily="65" charset="0"/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457200" y="3962400"/>
            <a:ext cx="3352800" cy="923330"/>
          </a:xfrm>
          <a:prstGeom prst="rect">
            <a:avLst/>
          </a:prstGeom>
          <a:noFill/>
        </p:spPr>
        <p:txBody>
          <a:bodyPr wrap="square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>
              <a:defRPr/>
            </a:pPr>
            <a:r>
              <a:rPr lang="bn-BD" sz="5400" b="1" dirty="0" smtClean="0">
                <a:ln w="11430"/>
                <a:solidFill>
                  <a:srgbClr val="C0000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SolaimanLipi" pitchFamily="65" charset="0"/>
                <a:cs typeface="SolaimanLipi" pitchFamily="65" charset="0"/>
              </a:rPr>
              <a:t>“খ” দল</a:t>
            </a:r>
            <a:endParaRPr lang="en-US" sz="5400" b="1" dirty="0">
              <a:ln w="11430"/>
              <a:solidFill>
                <a:srgbClr val="C00000"/>
              </a:soli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  <a:latin typeface="SolaimanLipi" pitchFamily="65" charset="0"/>
              <a:cs typeface="SolaimanLipi" pitchFamily="65" charset="0"/>
            </a:endParaRPr>
          </a:p>
        </p:txBody>
      </p:sp>
      <p:sp>
        <p:nvSpPr>
          <p:cNvPr id="6" name="Content Placeholder 2"/>
          <p:cNvSpPr txBox="1">
            <a:spLocks/>
          </p:cNvSpPr>
          <p:nvPr/>
        </p:nvSpPr>
        <p:spPr>
          <a:xfrm>
            <a:off x="762000" y="4876800"/>
            <a:ext cx="7315200" cy="838200"/>
          </a:xfrm>
          <a:prstGeom prst="rect">
            <a:avLst/>
          </a:prstGeom>
        </p:spPr>
        <p:txBody>
          <a:bodyPr/>
          <a:lstStyle/>
          <a:p>
            <a:pPr marL="241300" marR="0" lvl="0" indent="-241300" algn="l" defTabSz="642938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Char char="•"/>
              <a:tabLst/>
              <a:defRPr/>
            </a:pPr>
            <a:r>
              <a:rPr kumimoji="0" lang="bn-BD" sz="3600" b="0" i="0" u="none" strike="noStrike" kern="0" cap="none" spc="0" normalizeH="0" baseline="0" noProof="0" dirty="0" smtClean="0">
                <a:ln>
                  <a:noFill/>
                </a:ln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SolaimanLipi" pitchFamily="65" charset="0"/>
                <a:ea typeface="+mn-ea"/>
                <a:cs typeface="SolaimanLipi" pitchFamily="65" charset="0"/>
              </a:rPr>
              <a:t>কম্পিউটারের পাঁচটি বৈশিষ্ট্য লিখ?</a:t>
            </a:r>
          </a:p>
          <a:p>
            <a:pPr marL="241300" marR="0" lvl="0" indent="-241300" algn="l" defTabSz="642938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Char char="•"/>
              <a:tabLst/>
              <a:defRPr/>
            </a:pPr>
            <a:endParaRPr kumimoji="0" lang="bn-BD" sz="3600" b="0" i="0" u="none" strike="noStrike" kern="0" cap="none" spc="0" normalizeH="0" baseline="0" noProof="0" dirty="0" smtClean="0">
              <a:ln>
                <a:noFill/>
              </a:ln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SolaimanLipi" pitchFamily="65" charset="0"/>
              <a:ea typeface="+mn-ea"/>
              <a:cs typeface="SolaimanLipi" pitchFamily="65" charset="0"/>
            </a:endParaRPr>
          </a:p>
          <a:p>
            <a:pPr marL="241300" marR="0" lvl="0" indent="-241300" algn="l" defTabSz="642938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Char char="•"/>
              <a:tabLst/>
              <a:defRPr/>
            </a:pPr>
            <a:endParaRPr kumimoji="0" lang="bn-BD" sz="3600" b="0" i="0" u="none" strike="noStrike" kern="0" cap="none" spc="0" normalizeH="0" baseline="0" noProof="0" dirty="0" smtClean="0">
              <a:ln>
                <a:noFill/>
              </a:ln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SolaimanLipi" pitchFamily="65" charset="0"/>
              <a:ea typeface="+mn-ea"/>
              <a:cs typeface="SolaimanLipi" pitchFamily="65" charset="0"/>
            </a:endParaRPr>
          </a:p>
          <a:p>
            <a:pPr marL="241300" marR="0" lvl="0" indent="-241300" algn="l" defTabSz="642938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Char char="•"/>
              <a:tabLst/>
              <a:defRPr/>
            </a:pPr>
            <a:endParaRPr kumimoji="0" lang="bn-BD" sz="3600" b="0" i="0" u="none" strike="noStrike" kern="0" cap="none" spc="0" normalizeH="0" baseline="0" noProof="0" dirty="0" smtClean="0">
              <a:ln>
                <a:noFill/>
              </a:ln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SolaimanLipi" pitchFamily="65" charset="0"/>
              <a:ea typeface="+mn-ea"/>
              <a:cs typeface="SolaimanLipi" pitchFamily="65" charset="0"/>
            </a:endParaRPr>
          </a:p>
          <a:p>
            <a:pPr marL="241300" marR="0" lvl="0" indent="-241300" algn="l" defTabSz="642938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Char char="•"/>
              <a:tabLst/>
              <a:defRPr/>
            </a:pPr>
            <a:endParaRPr kumimoji="0" lang="bn-BD" sz="3600" b="0" i="0" u="none" strike="noStrike" kern="0" cap="none" spc="0" normalizeH="0" baseline="0" noProof="0" dirty="0" smtClean="0">
              <a:ln>
                <a:noFill/>
              </a:ln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SolaimanLipi" pitchFamily="65" charset="0"/>
              <a:ea typeface="+mn-ea"/>
              <a:cs typeface="SolaimanLipi" pitchFamily="65" charset="0"/>
            </a:endParaRPr>
          </a:p>
          <a:p>
            <a:pPr marL="241300" marR="0" lvl="0" indent="-241300" algn="l" defTabSz="642938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 typeface="Wingdings 3" pitchFamily="18" charset="2"/>
              <a:buNone/>
              <a:tabLst/>
              <a:defRPr/>
            </a:pPr>
            <a:endParaRPr kumimoji="0" lang="en-US" sz="3600" b="0" i="0" u="none" strike="noStrike" kern="0" cap="none" spc="0" normalizeH="0" baseline="0" noProof="0" dirty="0" smtClean="0">
              <a:ln>
                <a:noFill/>
              </a:ln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SolaimanLipi" pitchFamily="65" charset="0"/>
              <a:ea typeface="+mn-ea"/>
              <a:cs typeface="SolaimanLipi" pitchFamily="65" charset="0"/>
            </a:endParaRPr>
          </a:p>
          <a:p>
            <a:pPr marL="241300" marR="0" lvl="0" indent="-241300" algn="l" defTabSz="642938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 typeface="Wingdings 3" pitchFamily="18" charset="2"/>
              <a:buNone/>
              <a:tabLst/>
              <a:defRPr/>
            </a:pPr>
            <a:endParaRPr kumimoji="0" lang="en-US" sz="3600" b="0" i="0" u="none" strike="noStrike" kern="0" cap="none" spc="0" normalizeH="0" baseline="0" noProof="0" dirty="0" smtClean="0">
              <a:ln>
                <a:noFill/>
              </a:ln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SolaimanLipi" pitchFamily="65" charset="0"/>
              <a:ea typeface="+mn-ea"/>
              <a:cs typeface="SolaimanLipi" pitchFamily="65" charset="0"/>
            </a:endParaRPr>
          </a:p>
          <a:p>
            <a:pPr marL="241300" marR="0" lvl="0" indent="-241300" algn="l" defTabSz="642938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Char char="•"/>
              <a:tabLst/>
              <a:defRPr/>
            </a:pPr>
            <a:endParaRPr kumimoji="0" lang="en-US" sz="3600" b="0" i="0" u="none" strike="noStrike" kern="0" cap="none" spc="0" normalizeH="0" baseline="0" noProof="0" dirty="0" smtClean="0">
              <a:ln>
                <a:noFill/>
              </a:ln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SolaimanLipi" pitchFamily="65" charset="0"/>
              <a:ea typeface="+mn-ea"/>
              <a:cs typeface="SolaimanLipi" pitchFamily="65" charset="0"/>
            </a:endParaRPr>
          </a:p>
          <a:p>
            <a:pPr marL="241300" marR="0" lvl="0" indent="-241300" algn="l" defTabSz="642938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 typeface="Wingdings 3" pitchFamily="18" charset="2"/>
              <a:buNone/>
              <a:tabLst/>
              <a:defRPr/>
            </a:pPr>
            <a:endParaRPr kumimoji="0" lang="en-US" sz="3600" b="0" i="0" u="none" strike="noStrike" kern="0" cap="none" spc="0" normalizeH="0" baseline="0" noProof="0" dirty="0" smtClean="0">
              <a:ln>
                <a:noFill/>
              </a:ln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SolaimanLipi" pitchFamily="65" charset="0"/>
              <a:ea typeface="+mn-ea"/>
              <a:cs typeface="SolaimanLipi" pitchFamily="65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500"/>
                            </p:stCondLst>
                            <p:childTnLst>
                              <p:par>
                                <p:cTn id="20" presetID="2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24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>
                            <p:stCondLst>
                              <p:cond delay="500"/>
                            </p:stCondLst>
                            <p:childTnLst>
                              <p:par>
                                <p:cTn id="32" presetID="21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4)">
                                      <p:cBhvr>
                                        <p:cTn id="34" dur="500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6" grpId="0" build="p"/>
    </p:bld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743200" y="1905000"/>
            <a:ext cx="2743200" cy="762000"/>
          </a:xfrm>
        </p:spPr>
        <p:txBody>
          <a:bodyPr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/>
            <a:r>
              <a:rPr lang="en-US" sz="6000" b="1" dirty="0" err="1" smtClean="0">
                <a:ln w="11430"/>
                <a:solidFill>
                  <a:srgbClr val="650342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SolaimanLipi" pitchFamily="65" charset="0"/>
                <a:cs typeface="SolaimanLipi" pitchFamily="65" charset="0"/>
              </a:rPr>
              <a:t>মূল্যায়ন</a:t>
            </a:r>
            <a:endParaRPr lang="en-US" sz="6000" b="1" dirty="0" smtClean="0">
              <a:ln w="11430"/>
              <a:solidFill>
                <a:srgbClr val="650342"/>
              </a:soli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  <a:latin typeface="SolaimanLipi" pitchFamily="65" charset="0"/>
              <a:cs typeface="SolaimanLipi" pitchFamily="65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066800" y="3733800"/>
            <a:ext cx="6705600" cy="3505200"/>
          </a:xfrm>
        </p:spPr>
        <p:txBody>
          <a:bodyPr/>
          <a:lstStyle/>
          <a:p>
            <a:r>
              <a:rPr lang="bn-BD" sz="4400" dirty="0" smtClean="0">
                <a:solidFill>
                  <a:schemeClr val="accent2">
                    <a:lumMod val="50000"/>
                  </a:schemeClr>
                </a:solidFill>
                <a:latin typeface="SolaimanLipi" pitchFamily="65" charset="0"/>
                <a:cs typeface="SolaimanLipi" pitchFamily="65" charset="0"/>
              </a:rPr>
              <a:t>কম্পিউটার কাকে বলে</a:t>
            </a:r>
            <a:r>
              <a:rPr lang="en-US" sz="4400" dirty="0" smtClean="0">
                <a:solidFill>
                  <a:schemeClr val="accent2">
                    <a:lumMod val="50000"/>
                  </a:schemeClr>
                </a:solidFill>
                <a:latin typeface="SolaimanLipi" pitchFamily="65" charset="0"/>
                <a:cs typeface="SolaimanLipi" pitchFamily="65" charset="0"/>
              </a:rPr>
              <a:t>?</a:t>
            </a:r>
            <a:endParaRPr lang="bn-BD" sz="4400" dirty="0" smtClean="0">
              <a:solidFill>
                <a:schemeClr val="accent2">
                  <a:lumMod val="50000"/>
                </a:schemeClr>
              </a:solidFill>
              <a:latin typeface="SolaimanLipi" pitchFamily="65" charset="0"/>
              <a:cs typeface="SolaimanLipi" pitchFamily="65" charset="0"/>
            </a:endParaRPr>
          </a:p>
          <a:p>
            <a:r>
              <a:rPr lang="bn-BD" sz="4400" dirty="0" smtClean="0">
                <a:solidFill>
                  <a:schemeClr val="accent2">
                    <a:lumMod val="50000"/>
                  </a:schemeClr>
                </a:solidFill>
                <a:latin typeface="SolaimanLipi" pitchFamily="65" charset="0"/>
                <a:cs typeface="SolaimanLipi" pitchFamily="65" charset="0"/>
              </a:rPr>
              <a:t>কম্পিউটারের  শ্রেণীবিভাগ বল?</a:t>
            </a:r>
          </a:p>
          <a:p>
            <a:r>
              <a:rPr lang="bn-BD" sz="4400" dirty="0" smtClean="0">
                <a:solidFill>
                  <a:schemeClr val="accent2">
                    <a:lumMod val="50000"/>
                  </a:schemeClr>
                </a:solidFill>
                <a:latin typeface="SolaimanLipi" pitchFamily="65" charset="0"/>
                <a:cs typeface="SolaimanLipi" pitchFamily="65" charset="0"/>
              </a:rPr>
              <a:t>কম্পিউটারের বৈশিষ্ট্য বল?</a:t>
            </a:r>
          </a:p>
          <a:p>
            <a:endParaRPr lang="bn-BD" sz="4000" dirty="0" smtClean="0">
              <a:solidFill>
                <a:schemeClr val="accent2">
                  <a:lumMod val="50000"/>
                </a:schemeClr>
              </a:solidFill>
              <a:latin typeface="SolaimanLipi" pitchFamily="65" charset="0"/>
              <a:cs typeface="SolaimanLipi" pitchFamily="65" charset="0"/>
            </a:endParaRPr>
          </a:p>
          <a:p>
            <a:endParaRPr lang="bn-BD" sz="4000" dirty="0" smtClean="0">
              <a:solidFill>
                <a:schemeClr val="accent2">
                  <a:lumMod val="50000"/>
                </a:schemeClr>
              </a:solidFill>
              <a:latin typeface="SolaimanLipi" pitchFamily="65" charset="0"/>
              <a:cs typeface="SolaimanLipi" pitchFamily="65" charset="0"/>
            </a:endParaRPr>
          </a:p>
          <a:p>
            <a:endParaRPr lang="bn-BD" sz="4000" dirty="0" smtClean="0">
              <a:solidFill>
                <a:schemeClr val="accent2">
                  <a:lumMod val="50000"/>
                </a:schemeClr>
              </a:solidFill>
              <a:latin typeface="SolaimanLipi" pitchFamily="65" charset="0"/>
              <a:cs typeface="SolaimanLipi" pitchFamily="65" charset="0"/>
            </a:endParaRPr>
          </a:p>
          <a:p>
            <a:endParaRPr lang="bn-BD" sz="4000" dirty="0" smtClean="0">
              <a:solidFill>
                <a:schemeClr val="accent2">
                  <a:lumMod val="50000"/>
                </a:schemeClr>
              </a:solidFill>
              <a:latin typeface="SolaimanLipi" pitchFamily="65" charset="0"/>
              <a:cs typeface="SolaimanLipi" pitchFamily="65" charset="0"/>
            </a:endParaRPr>
          </a:p>
          <a:p>
            <a:pPr>
              <a:buFont typeface="Wingdings 3" pitchFamily="18" charset="2"/>
              <a:buNone/>
            </a:pPr>
            <a:endParaRPr lang="en-US" sz="4000" dirty="0" smtClean="0">
              <a:solidFill>
                <a:schemeClr val="accent2">
                  <a:lumMod val="50000"/>
                </a:schemeClr>
              </a:solidFill>
              <a:latin typeface="SolaimanLipi" pitchFamily="65" charset="0"/>
              <a:cs typeface="SolaimanLipi" pitchFamily="65" charset="0"/>
            </a:endParaRPr>
          </a:p>
          <a:p>
            <a:pPr>
              <a:buFont typeface="Wingdings 3" pitchFamily="18" charset="2"/>
              <a:buNone/>
            </a:pPr>
            <a:endParaRPr lang="en-US" sz="4000" dirty="0" smtClean="0">
              <a:solidFill>
                <a:schemeClr val="accent2">
                  <a:lumMod val="50000"/>
                </a:schemeClr>
              </a:solidFill>
              <a:latin typeface="SolaimanLipi" pitchFamily="65" charset="0"/>
              <a:cs typeface="SolaimanLipi" pitchFamily="65" charset="0"/>
            </a:endParaRPr>
          </a:p>
          <a:p>
            <a:endParaRPr lang="en-US" sz="4000" dirty="0" smtClean="0">
              <a:solidFill>
                <a:schemeClr val="accent2">
                  <a:lumMod val="50000"/>
                </a:schemeClr>
              </a:solidFill>
              <a:latin typeface="SolaimanLipi" pitchFamily="65" charset="0"/>
              <a:cs typeface="SolaimanLipi" pitchFamily="65" charset="0"/>
            </a:endParaRPr>
          </a:p>
          <a:p>
            <a:pPr>
              <a:buFont typeface="Wingdings 3" pitchFamily="18" charset="2"/>
              <a:buNone/>
            </a:pPr>
            <a:endParaRPr lang="en-US" dirty="0" smtClean="0">
              <a:solidFill>
                <a:schemeClr val="accent2">
                  <a:lumMod val="50000"/>
                </a:schemeClr>
              </a:solidFill>
              <a:latin typeface="SolaimanLipi" pitchFamily="65" charset="0"/>
              <a:cs typeface="SolaimanLipi" pitchFamily="65" charset="0"/>
            </a:endParaRPr>
          </a:p>
        </p:txBody>
      </p:sp>
      <p:pic>
        <p:nvPicPr>
          <p:cNvPr id="5" name="Picture 4" descr="stock-photo-10163949-group-study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943600" y="1066800"/>
            <a:ext cx="3200400" cy="2796139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13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500"/>
                            </p:stCondLst>
                            <p:childTnLst>
                              <p:par>
                                <p:cTn id="15" presetID="21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4)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1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4)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1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4)">
                                      <p:cBhvr>
                                        <p:cTn id="27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</p:bld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Home Jigsaw puzzle.jpg"/>
          <p:cNvPicPr>
            <a:picLocks noChangeAspect="1"/>
          </p:cNvPicPr>
          <p:nvPr/>
        </p:nvPicPr>
        <p:blipFill>
          <a:blip r:embed="rId2">
            <a:lum bright="40000" contrast="-40000"/>
          </a:blip>
          <a:stretch>
            <a:fillRect/>
          </a:stretch>
        </p:blipFill>
        <p:spPr>
          <a:xfrm>
            <a:off x="1905000" y="1034142"/>
            <a:ext cx="5410200" cy="5410200"/>
          </a:xfrm>
          <a:prstGeom prst="rect">
            <a:avLst/>
          </a:prstGeom>
        </p:spPr>
      </p:pic>
      <p:sp>
        <p:nvSpPr>
          <p:cNvPr id="2" name="Rectangle 1"/>
          <p:cNvSpPr/>
          <p:nvPr/>
        </p:nvSpPr>
        <p:spPr>
          <a:xfrm>
            <a:off x="2286000" y="1362670"/>
            <a:ext cx="4495800" cy="923330"/>
          </a:xfrm>
          <a:prstGeom prst="rect">
            <a:avLst/>
          </a:prstGeom>
          <a:noFill/>
        </p:spPr>
        <p:txBody>
          <a:bodyPr wrap="square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>
              <a:defRPr/>
            </a:pPr>
            <a:r>
              <a:rPr lang="bn-BD" sz="5400" b="1" u="sng" dirty="0">
                <a:ln w="11430"/>
                <a:solidFill>
                  <a:srgbClr val="C0000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SolaimanLipi" pitchFamily="65" charset="0"/>
                <a:cs typeface="SolaimanLipi" pitchFamily="65" charset="0"/>
              </a:rPr>
              <a:t>বাড়ির কাজ</a:t>
            </a:r>
            <a:endParaRPr lang="en-US" sz="5400" b="1" u="sng" dirty="0">
              <a:ln w="11430"/>
              <a:solidFill>
                <a:srgbClr val="C00000"/>
              </a:soli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  <a:latin typeface="SolaimanLipi" pitchFamily="65" charset="0"/>
              <a:cs typeface="SolaimanLipi" pitchFamily="65" charset="0"/>
            </a:endParaRPr>
          </a:p>
        </p:txBody>
      </p:sp>
      <p:sp>
        <p:nvSpPr>
          <p:cNvPr id="3" name="Rectangle 2"/>
          <p:cNvSpPr/>
          <p:nvPr/>
        </p:nvSpPr>
        <p:spPr>
          <a:xfrm>
            <a:off x="1" y="3301425"/>
            <a:ext cx="9110198" cy="1446550"/>
          </a:xfrm>
          <a:prstGeom prst="rect">
            <a:avLst/>
          </a:prstGeom>
          <a:noFill/>
        </p:spPr>
        <p:txBody>
          <a:bodyPr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>
              <a:defRPr/>
            </a:pPr>
            <a:r>
              <a:rPr lang="bn-BD" sz="4400" b="1" dirty="0">
                <a:ln w="11430"/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SolaimanLipi" pitchFamily="65" charset="0"/>
                <a:cs typeface="SolaimanLipi" pitchFamily="65" charset="0"/>
              </a:rPr>
              <a:t>“এনালগ ও </a:t>
            </a:r>
            <a:r>
              <a:rPr lang="bn-BD" sz="4400" b="1" dirty="0" smtClean="0">
                <a:ln w="11430"/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SolaimanLipi" pitchFamily="65" charset="0"/>
                <a:cs typeface="SolaimanLipi" pitchFamily="65" charset="0"/>
              </a:rPr>
              <a:t>ডিজিটাল”</a:t>
            </a:r>
            <a:r>
              <a:rPr lang="en-US" sz="4400" b="1" dirty="0" smtClean="0">
                <a:ln w="11430"/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SolaimanLipi" pitchFamily="65" charset="0"/>
                <a:cs typeface="SolaimanLipi" pitchFamily="65" charset="0"/>
              </a:rPr>
              <a:t> </a:t>
            </a:r>
            <a:r>
              <a:rPr lang="bn-BD" sz="4400" b="1" dirty="0" smtClean="0">
                <a:ln w="11430"/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SolaimanLipi" pitchFamily="65" charset="0"/>
                <a:cs typeface="SolaimanLipi" pitchFamily="65" charset="0"/>
              </a:rPr>
              <a:t>কম্পিউটারের </a:t>
            </a:r>
            <a:endParaRPr lang="en-US" sz="4400" b="1" dirty="0" smtClean="0">
              <a:ln w="11430"/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  <a:latin typeface="SolaimanLipi" pitchFamily="65" charset="0"/>
              <a:cs typeface="SolaimanLipi" pitchFamily="65" charset="0"/>
            </a:endParaRPr>
          </a:p>
          <a:p>
            <a:pPr>
              <a:defRPr/>
            </a:pPr>
            <a:r>
              <a:rPr lang="bn-BD" sz="4400" b="1" dirty="0" smtClean="0">
                <a:ln w="11430"/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SolaimanLipi" pitchFamily="65" charset="0"/>
                <a:cs typeface="SolaimanLipi" pitchFamily="65" charset="0"/>
              </a:rPr>
              <a:t>ব্যবহার </a:t>
            </a:r>
            <a:r>
              <a:rPr lang="bn-BD" sz="4400" b="1" dirty="0">
                <a:ln w="11430"/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SolaimanLipi" pitchFamily="65" charset="0"/>
                <a:cs typeface="SolaimanLipi" pitchFamily="65" charset="0"/>
              </a:rPr>
              <a:t>আলোচনা </a:t>
            </a:r>
            <a:r>
              <a:rPr lang="bn-BD" sz="4400" b="1" dirty="0" smtClean="0">
                <a:ln w="11430"/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SolaimanLipi" pitchFamily="65" charset="0"/>
                <a:cs typeface="SolaimanLipi" pitchFamily="65" charset="0"/>
              </a:rPr>
              <a:t>কর।</a:t>
            </a:r>
            <a:endParaRPr lang="en-US" sz="4400" b="1" dirty="0">
              <a:ln w="11430"/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  <a:latin typeface="SolaimanLipi" pitchFamily="65" charset="0"/>
              <a:cs typeface="SolaimanLipi" pitchFamily="65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dhonnobad-123.gif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438400" y="2819400"/>
            <a:ext cx="4142821" cy="2057400"/>
          </a:xfrm>
          <a:prstGeom prst="rect">
            <a:avLst/>
          </a:prstGeom>
        </p:spPr>
      </p:pic>
      <p:pic>
        <p:nvPicPr>
          <p:cNvPr id="4" name="Picture 3" descr="C:\Documents and Settings\Administrator\Desktop\nasir\nt\content_13373_prev.gif"/>
          <p:cNvPicPr>
            <a:picLocks noChangeAspect="1" noChangeArrowheads="1" noCrop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981200" y="4495800"/>
            <a:ext cx="5181600" cy="1981200"/>
          </a:xfrm>
          <a:prstGeom prst="rect">
            <a:avLst/>
          </a:prstGeom>
          <a:noFill/>
        </p:spPr>
      </p:pic>
      <p:sp>
        <p:nvSpPr>
          <p:cNvPr id="5" name="TextBox 4"/>
          <p:cNvSpPr txBox="1"/>
          <p:nvPr/>
        </p:nvSpPr>
        <p:spPr>
          <a:xfrm>
            <a:off x="152400" y="1295400"/>
            <a:ext cx="8991600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/>
            <a:r>
              <a:rPr lang="bn-BD" sz="6000" b="1" kern="0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olaimanLipi" pitchFamily="65" charset="0"/>
                <a:cs typeface="SolaimanLipi" pitchFamily="65" charset="0"/>
              </a:rPr>
              <a:t>তোমাদের সবাইকে অনেক</a:t>
            </a:r>
            <a:endParaRPr lang="en-US" sz="6000" b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7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7" dur="80"/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8" dur="80"/>
                                        <p:tgtEl>
                                          <p:spTgt spid="5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9" dur="80"/>
                                        <p:tgtEl>
                                          <p:spTgt spid="5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720"/>
                            </p:stCondLst>
                            <p:childTnLst>
                              <p:par>
                                <p:cTn id="11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2720"/>
                            </p:stCondLst>
                            <p:childTnLst>
                              <p:par>
                                <p:cTn id="15" presetID="4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</p:bldLst>
  </p:timing>
</p:sld>
</file>

<file path=ppt/theme/theme1.xml><?xml version="1.0" encoding="utf-8"?>
<a:theme xmlns:a="http://schemas.openxmlformats.org/drawingml/2006/main" name="bk1">
  <a:themeElements>
    <a:clrScheme name="bk1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bk1">
      <a:majorFont>
        <a:latin typeface="Arial"/>
        <a:ea typeface=""/>
        <a:cs typeface="Arial"/>
      </a:majorFont>
      <a:minorFont>
        <a:latin typeface="Arial"/>
        <a:ea typeface="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1300163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6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  <a:cs typeface="Arial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1300163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6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  <a:cs typeface="Arial" charset="0"/>
          </a:defRPr>
        </a:defPPr>
      </a:lstStyle>
    </a:lnDef>
  </a:objectDefaults>
  <a:extraClrSchemeLst>
    <a:extraClrScheme>
      <a:clrScheme name="bk1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k1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k1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k1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k1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k1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k1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k1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k1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k1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k1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k1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computer_ppt1_dt</Template>
  <TotalTime>2057</TotalTime>
  <Words>845</Words>
  <Application>Microsoft Office PowerPoint</Application>
  <PresentationFormat>On-screen Show (4:3)</PresentationFormat>
  <Paragraphs>194</Paragraphs>
  <Slides>35</Slides>
  <Notes>0</Notes>
  <HiddenSlides>0</HiddenSlides>
  <MMClips>0</MMClips>
  <ScaleCrop>false</ScaleCrop>
  <HeadingPairs>
    <vt:vector size="8" baseType="variant">
      <vt:variant>
        <vt:lpstr>Fonts Used</vt:lpstr>
      </vt:variant>
      <vt:variant>
        <vt:i4>9</vt:i4>
      </vt:variant>
      <vt:variant>
        <vt:lpstr>Theme</vt:lpstr>
      </vt:variant>
      <vt:variant>
        <vt:i4>1</vt:i4>
      </vt:variant>
      <vt:variant>
        <vt:lpstr>Embedded OLE Servers</vt:lpstr>
      </vt:variant>
      <vt:variant>
        <vt:i4>1</vt:i4>
      </vt:variant>
      <vt:variant>
        <vt:lpstr>Slide Titles</vt:lpstr>
      </vt:variant>
      <vt:variant>
        <vt:i4>35</vt:i4>
      </vt:variant>
    </vt:vector>
  </HeadingPairs>
  <TitlesOfParts>
    <vt:vector size="46" baseType="lpstr">
      <vt:lpstr>Arial</vt:lpstr>
      <vt:lpstr>Calibri</vt:lpstr>
      <vt:lpstr>Courier New</vt:lpstr>
      <vt:lpstr>NikoshBAN</vt:lpstr>
      <vt:lpstr>SolaimanLipi</vt:lpstr>
      <vt:lpstr>Times New Roman</vt:lpstr>
      <vt:lpstr>Vrinda</vt:lpstr>
      <vt:lpstr>Wingdings</vt:lpstr>
      <vt:lpstr>Wingdings 3</vt:lpstr>
      <vt:lpstr>bk1</vt:lpstr>
      <vt:lpstr>Packager Shell Object</vt:lpstr>
      <vt:lpstr>PowerPoint Presentation</vt:lpstr>
      <vt:lpstr>স্বাগতম</vt:lpstr>
      <vt:lpstr>পরিচিতি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কম্পিউটারের বৈশিষ্ট্য </vt:lpstr>
      <vt:lpstr>কম্পিউটারের বৈশিষ্ট্য </vt:lpstr>
      <vt:lpstr>PowerPoint Presentation</vt:lpstr>
      <vt:lpstr>PowerPoint Presentation</vt:lpstr>
      <vt:lpstr>মূল্যায়ন</vt:lpstr>
      <vt:lpstr>PowerPoint Presentation</vt:lpstr>
      <vt:lpstr>PowerPoint Presentation</vt:lpstr>
    </vt:vector>
  </TitlesOfParts>
  <Company>XYZ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User</dc:creator>
  <cp:lastModifiedBy>Md.Manjur-E-Elahee</cp:lastModifiedBy>
  <cp:revision>402</cp:revision>
  <dcterms:created xsi:type="dcterms:W3CDTF">2009-07-19T06:03:34Z</dcterms:created>
  <dcterms:modified xsi:type="dcterms:W3CDTF">2013-05-14T14:22:22Z</dcterms:modified>
</cp:coreProperties>
</file>